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2" r:id="rId23"/>
    <p:sldId id="293" r:id="rId24"/>
    <p:sldId id="294" r:id="rId25"/>
    <p:sldId id="295" r:id="rId26"/>
    <p:sldId id="296" r:id="rId27"/>
    <p:sldId id="297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92951"/>
            <a:ext cx="9144000" cy="765175"/>
          </a:xfrm>
          <a:custGeom>
            <a:avLst/>
            <a:gdLst/>
            <a:ahLst/>
            <a:cxnLst/>
            <a:rect l="l" t="t" r="r" b="b"/>
            <a:pathLst>
              <a:path w="9144000" h="765175">
                <a:moveTo>
                  <a:pt x="9144000" y="0"/>
                </a:moveTo>
                <a:lnTo>
                  <a:pt x="0" y="0"/>
                </a:lnTo>
                <a:lnTo>
                  <a:pt x="0" y="765048"/>
                </a:lnTo>
                <a:lnTo>
                  <a:pt x="9144000" y="765048"/>
                </a:lnTo>
                <a:lnTo>
                  <a:pt x="914400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5477" y="6048755"/>
            <a:ext cx="887730" cy="809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580" y="6166104"/>
            <a:ext cx="399288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0542" y="1863851"/>
            <a:ext cx="6547853" cy="4475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83513" y="2004821"/>
            <a:ext cx="6037580" cy="3965575"/>
          </a:xfrm>
          <a:custGeom>
            <a:avLst/>
            <a:gdLst/>
            <a:ahLst/>
            <a:cxnLst/>
            <a:rect l="l" t="t" r="r" b="b"/>
            <a:pathLst>
              <a:path w="6037580" h="3965575">
                <a:moveTo>
                  <a:pt x="5986094" y="0"/>
                </a:moveTo>
                <a:lnTo>
                  <a:pt x="51231" y="0"/>
                </a:lnTo>
                <a:lnTo>
                  <a:pt x="31289" y="4025"/>
                </a:lnTo>
                <a:lnTo>
                  <a:pt x="15005" y="15005"/>
                </a:lnTo>
                <a:lnTo>
                  <a:pt x="4025" y="31289"/>
                </a:lnTo>
                <a:lnTo>
                  <a:pt x="0" y="51231"/>
                </a:lnTo>
                <a:lnTo>
                  <a:pt x="0" y="3914203"/>
                </a:lnTo>
                <a:lnTo>
                  <a:pt x="4025" y="3934153"/>
                </a:lnTo>
                <a:lnTo>
                  <a:pt x="15005" y="3950441"/>
                </a:lnTo>
                <a:lnTo>
                  <a:pt x="31289" y="3961421"/>
                </a:lnTo>
                <a:lnTo>
                  <a:pt x="51231" y="3965448"/>
                </a:lnTo>
                <a:lnTo>
                  <a:pt x="5986094" y="3965448"/>
                </a:lnTo>
                <a:lnTo>
                  <a:pt x="6006036" y="3961421"/>
                </a:lnTo>
                <a:lnTo>
                  <a:pt x="6022320" y="3950441"/>
                </a:lnTo>
                <a:lnTo>
                  <a:pt x="6033300" y="3934153"/>
                </a:lnTo>
                <a:lnTo>
                  <a:pt x="6037326" y="3914203"/>
                </a:lnTo>
                <a:lnTo>
                  <a:pt x="6037326" y="51231"/>
                </a:lnTo>
                <a:lnTo>
                  <a:pt x="6033300" y="31289"/>
                </a:lnTo>
                <a:lnTo>
                  <a:pt x="6022320" y="15005"/>
                </a:lnTo>
                <a:lnTo>
                  <a:pt x="6006036" y="4025"/>
                </a:lnTo>
                <a:lnTo>
                  <a:pt x="5986094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83894" y="2299334"/>
            <a:ext cx="6037580" cy="280670"/>
          </a:xfrm>
          <a:custGeom>
            <a:avLst/>
            <a:gdLst/>
            <a:ahLst/>
            <a:cxnLst/>
            <a:rect l="l" t="t" r="r" b="b"/>
            <a:pathLst>
              <a:path w="6037580" h="280669">
                <a:moveTo>
                  <a:pt x="6037326" y="0"/>
                </a:moveTo>
                <a:lnTo>
                  <a:pt x="0" y="0"/>
                </a:lnTo>
                <a:lnTo>
                  <a:pt x="0" y="280415"/>
                </a:lnTo>
                <a:lnTo>
                  <a:pt x="6037326" y="280415"/>
                </a:lnTo>
                <a:lnTo>
                  <a:pt x="6037326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83894" y="2299334"/>
            <a:ext cx="6037580" cy="280670"/>
          </a:xfrm>
          <a:custGeom>
            <a:avLst/>
            <a:gdLst/>
            <a:ahLst/>
            <a:cxnLst/>
            <a:rect l="l" t="t" r="r" b="b"/>
            <a:pathLst>
              <a:path w="6037580" h="280669">
                <a:moveTo>
                  <a:pt x="0" y="0"/>
                </a:moveTo>
                <a:lnTo>
                  <a:pt x="6037326" y="0"/>
                </a:lnTo>
                <a:lnTo>
                  <a:pt x="6037326" y="280415"/>
                </a:lnTo>
                <a:lnTo>
                  <a:pt x="0" y="280415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588388" y="2080640"/>
            <a:ext cx="2414905" cy="499109"/>
          </a:xfrm>
          <a:custGeom>
            <a:avLst/>
            <a:gdLst/>
            <a:ahLst/>
            <a:cxnLst/>
            <a:rect l="l" t="t" r="r" b="b"/>
            <a:pathLst>
              <a:path w="2414904" h="499110">
                <a:moveTo>
                  <a:pt x="2354961" y="0"/>
                </a:moveTo>
                <a:lnTo>
                  <a:pt x="59817" y="0"/>
                </a:lnTo>
                <a:lnTo>
                  <a:pt x="36534" y="4699"/>
                </a:lnTo>
                <a:lnTo>
                  <a:pt x="17521" y="17516"/>
                </a:lnTo>
                <a:lnTo>
                  <a:pt x="4701" y="36529"/>
                </a:lnTo>
                <a:lnTo>
                  <a:pt x="0" y="59816"/>
                </a:lnTo>
                <a:lnTo>
                  <a:pt x="0" y="439280"/>
                </a:lnTo>
                <a:lnTo>
                  <a:pt x="4701" y="462569"/>
                </a:lnTo>
                <a:lnTo>
                  <a:pt x="17521" y="481587"/>
                </a:lnTo>
                <a:lnTo>
                  <a:pt x="36534" y="494408"/>
                </a:lnTo>
                <a:lnTo>
                  <a:pt x="59817" y="499109"/>
                </a:lnTo>
                <a:lnTo>
                  <a:pt x="2354961" y="499109"/>
                </a:lnTo>
                <a:lnTo>
                  <a:pt x="2378243" y="494408"/>
                </a:lnTo>
                <a:lnTo>
                  <a:pt x="2397256" y="481587"/>
                </a:lnTo>
                <a:lnTo>
                  <a:pt x="2410076" y="462569"/>
                </a:lnTo>
                <a:lnTo>
                  <a:pt x="2414778" y="439280"/>
                </a:lnTo>
                <a:lnTo>
                  <a:pt x="2414778" y="59816"/>
                </a:lnTo>
                <a:lnTo>
                  <a:pt x="2410076" y="36529"/>
                </a:lnTo>
                <a:lnTo>
                  <a:pt x="2397256" y="17516"/>
                </a:lnTo>
                <a:lnTo>
                  <a:pt x="2378243" y="4699"/>
                </a:lnTo>
                <a:lnTo>
                  <a:pt x="2354961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88388" y="2080640"/>
            <a:ext cx="2414905" cy="499109"/>
          </a:xfrm>
          <a:custGeom>
            <a:avLst/>
            <a:gdLst/>
            <a:ahLst/>
            <a:cxnLst/>
            <a:rect l="l" t="t" r="r" b="b"/>
            <a:pathLst>
              <a:path w="2414904" h="499110">
                <a:moveTo>
                  <a:pt x="0" y="59816"/>
                </a:moveTo>
                <a:lnTo>
                  <a:pt x="4701" y="36529"/>
                </a:lnTo>
                <a:lnTo>
                  <a:pt x="17521" y="17516"/>
                </a:lnTo>
                <a:lnTo>
                  <a:pt x="36534" y="4699"/>
                </a:lnTo>
                <a:lnTo>
                  <a:pt x="59817" y="0"/>
                </a:lnTo>
                <a:lnTo>
                  <a:pt x="2354961" y="0"/>
                </a:lnTo>
                <a:lnTo>
                  <a:pt x="2378243" y="4699"/>
                </a:lnTo>
                <a:lnTo>
                  <a:pt x="2397256" y="17516"/>
                </a:lnTo>
                <a:lnTo>
                  <a:pt x="2410076" y="36529"/>
                </a:lnTo>
                <a:lnTo>
                  <a:pt x="2414778" y="59816"/>
                </a:lnTo>
                <a:lnTo>
                  <a:pt x="2414778" y="439280"/>
                </a:lnTo>
                <a:lnTo>
                  <a:pt x="2410076" y="462569"/>
                </a:lnTo>
                <a:lnTo>
                  <a:pt x="2397256" y="481587"/>
                </a:lnTo>
                <a:lnTo>
                  <a:pt x="2378243" y="494408"/>
                </a:lnTo>
                <a:lnTo>
                  <a:pt x="2354961" y="499109"/>
                </a:lnTo>
                <a:lnTo>
                  <a:pt x="59817" y="499109"/>
                </a:lnTo>
                <a:lnTo>
                  <a:pt x="36534" y="494408"/>
                </a:lnTo>
                <a:lnTo>
                  <a:pt x="17521" y="481587"/>
                </a:lnTo>
                <a:lnTo>
                  <a:pt x="4701" y="462569"/>
                </a:lnTo>
                <a:lnTo>
                  <a:pt x="0" y="439280"/>
                </a:lnTo>
                <a:lnTo>
                  <a:pt x="0" y="59816"/>
                </a:lnTo>
                <a:close/>
              </a:path>
            </a:pathLst>
          </a:custGeom>
          <a:ln w="2514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90194" y="2111501"/>
            <a:ext cx="85343" cy="84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41069" y="2111501"/>
            <a:ext cx="85343" cy="845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92708" y="2111501"/>
            <a:ext cx="84581" cy="845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40026" y="2352674"/>
            <a:ext cx="4535805" cy="178435"/>
          </a:xfrm>
          <a:custGeom>
            <a:avLst/>
            <a:gdLst/>
            <a:ahLst/>
            <a:cxnLst/>
            <a:rect l="l" t="t" r="r" b="b"/>
            <a:pathLst>
              <a:path w="4535805" h="178435">
                <a:moveTo>
                  <a:pt x="4535424" y="0"/>
                </a:moveTo>
                <a:lnTo>
                  <a:pt x="0" y="0"/>
                </a:lnTo>
                <a:lnTo>
                  <a:pt x="0" y="178308"/>
                </a:lnTo>
                <a:lnTo>
                  <a:pt x="4535424" y="178308"/>
                </a:lnTo>
                <a:lnTo>
                  <a:pt x="4535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40026" y="2352674"/>
            <a:ext cx="4535805" cy="178435"/>
          </a:xfrm>
          <a:custGeom>
            <a:avLst/>
            <a:gdLst/>
            <a:ahLst/>
            <a:cxnLst/>
            <a:rect l="l" t="t" r="r" b="b"/>
            <a:pathLst>
              <a:path w="4535805" h="178435">
                <a:moveTo>
                  <a:pt x="0" y="0"/>
                </a:moveTo>
                <a:lnTo>
                  <a:pt x="4535424" y="0"/>
                </a:lnTo>
                <a:lnTo>
                  <a:pt x="4535424" y="178308"/>
                </a:lnTo>
                <a:lnTo>
                  <a:pt x="0" y="178308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B4B5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851935" y="2145309"/>
            <a:ext cx="83019" cy="840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438900" y="2080259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30">
                <a:moveTo>
                  <a:pt x="34290" y="105587"/>
                </a:moveTo>
                <a:lnTo>
                  <a:pt x="32334" y="103632"/>
                </a:lnTo>
                <a:lnTo>
                  <a:pt x="1955" y="103632"/>
                </a:lnTo>
                <a:lnTo>
                  <a:pt x="0" y="105587"/>
                </a:lnTo>
                <a:lnTo>
                  <a:pt x="0" y="135966"/>
                </a:lnTo>
                <a:lnTo>
                  <a:pt x="1955" y="137922"/>
                </a:lnTo>
                <a:lnTo>
                  <a:pt x="32334" y="137922"/>
                </a:lnTo>
                <a:lnTo>
                  <a:pt x="34290" y="135966"/>
                </a:lnTo>
                <a:lnTo>
                  <a:pt x="34290" y="105587"/>
                </a:lnTo>
                <a:close/>
              </a:path>
              <a:path w="138429" h="138430">
                <a:moveTo>
                  <a:pt x="34290" y="53784"/>
                </a:moveTo>
                <a:lnTo>
                  <a:pt x="32334" y="51816"/>
                </a:lnTo>
                <a:lnTo>
                  <a:pt x="1955" y="51816"/>
                </a:lnTo>
                <a:lnTo>
                  <a:pt x="0" y="53784"/>
                </a:lnTo>
                <a:lnTo>
                  <a:pt x="0" y="84137"/>
                </a:lnTo>
                <a:lnTo>
                  <a:pt x="1955" y="86106"/>
                </a:lnTo>
                <a:lnTo>
                  <a:pt x="32334" y="86106"/>
                </a:lnTo>
                <a:lnTo>
                  <a:pt x="34290" y="84137"/>
                </a:lnTo>
                <a:lnTo>
                  <a:pt x="34290" y="53784"/>
                </a:lnTo>
                <a:close/>
              </a:path>
              <a:path w="138429" h="138430">
                <a:moveTo>
                  <a:pt x="34290" y="1968"/>
                </a:moveTo>
                <a:lnTo>
                  <a:pt x="32334" y="0"/>
                </a:lnTo>
                <a:lnTo>
                  <a:pt x="1955" y="0"/>
                </a:lnTo>
                <a:lnTo>
                  <a:pt x="0" y="1968"/>
                </a:lnTo>
                <a:lnTo>
                  <a:pt x="0" y="32499"/>
                </a:lnTo>
                <a:lnTo>
                  <a:pt x="1955" y="34290"/>
                </a:lnTo>
                <a:lnTo>
                  <a:pt x="32334" y="34290"/>
                </a:lnTo>
                <a:lnTo>
                  <a:pt x="34290" y="32499"/>
                </a:lnTo>
                <a:lnTo>
                  <a:pt x="34290" y="1968"/>
                </a:lnTo>
                <a:close/>
              </a:path>
              <a:path w="138429" h="138430">
                <a:moveTo>
                  <a:pt x="86093" y="105587"/>
                </a:moveTo>
                <a:lnTo>
                  <a:pt x="84137" y="103632"/>
                </a:lnTo>
                <a:lnTo>
                  <a:pt x="53771" y="103632"/>
                </a:lnTo>
                <a:lnTo>
                  <a:pt x="51803" y="105587"/>
                </a:lnTo>
                <a:lnTo>
                  <a:pt x="51803" y="135966"/>
                </a:lnTo>
                <a:lnTo>
                  <a:pt x="53771" y="137922"/>
                </a:lnTo>
                <a:lnTo>
                  <a:pt x="84137" y="137922"/>
                </a:lnTo>
                <a:lnTo>
                  <a:pt x="86093" y="135966"/>
                </a:lnTo>
                <a:lnTo>
                  <a:pt x="86093" y="105587"/>
                </a:lnTo>
                <a:close/>
              </a:path>
              <a:path w="138429" h="138430">
                <a:moveTo>
                  <a:pt x="86093" y="53784"/>
                </a:moveTo>
                <a:lnTo>
                  <a:pt x="84137" y="51816"/>
                </a:lnTo>
                <a:lnTo>
                  <a:pt x="53771" y="51816"/>
                </a:lnTo>
                <a:lnTo>
                  <a:pt x="51803" y="53784"/>
                </a:lnTo>
                <a:lnTo>
                  <a:pt x="51803" y="84137"/>
                </a:lnTo>
                <a:lnTo>
                  <a:pt x="53771" y="86106"/>
                </a:lnTo>
                <a:lnTo>
                  <a:pt x="84137" y="86106"/>
                </a:lnTo>
                <a:lnTo>
                  <a:pt x="86093" y="84137"/>
                </a:lnTo>
                <a:lnTo>
                  <a:pt x="86093" y="53784"/>
                </a:lnTo>
                <a:close/>
              </a:path>
              <a:path w="138429" h="138430">
                <a:moveTo>
                  <a:pt x="86093" y="1968"/>
                </a:moveTo>
                <a:lnTo>
                  <a:pt x="84137" y="0"/>
                </a:lnTo>
                <a:lnTo>
                  <a:pt x="53771" y="0"/>
                </a:lnTo>
                <a:lnTo>
                  <a:pt x="51803" y="1968"/>
                </a:lnTo>
                <a:lnTo>
                  <a:pt x="51803" y="32499"/>
                </a:lnTo>
                <a:lnTo>
                  <a:pt x="53771" y="34290"/>
                </a:lnTo>
                <a:lnTo>
                  <a:pt x="84137" y="34290"/>
                </a:lnTo>
                <a:lnTo>
                  <a:pt x="86093" y="32499"/>
                </a:lnTo>
                <a:lnTo>
                  <a:pt x="86093" y="1968"/>
                </a:lnTo>
                <a:close/>
              </a:path>
              <a:path w="138429" h="138430">
                <a:moveTo>
                  <a:pt x="137922" y="105587"/>
                </a:moveTo>
                <a:lnTo>
                  <a:pt x="135953" y="103632"/>
                </a:lnTo>
                <a:lnTo>
                  <a:pt x="105410" y="103632"/>
                </a:lnTo>
                <a:lnTo>
                  <a:pt x="103632" y="105587"/>
                </a:lnTo>
                <a:lnTo>
                  <a:pt x="103632" y="135966"/>
                </a:lnTo>
                <a:lnTo>
                  <a:pt x="105410" y="137922"/>
                </a:lnTo>
                <a:lnTo>
                  <a:pt x="135953" y="137922"/>
                </a:lnTo>
                <a:lnTo>
                  <a:pt x="137922" y="135966"/>
                </a:lnTo>
                <a:lnTo>
                  <a:pt x="137922" y="105587"/>
                </a:lnTo>
                <a:close/>
              </a:path>
              <a:path w="138429" h="138430">
                <a:moveTo>
                  <a:pt x="137922" y="53784"/>
                </a:moveTo>
                <a:lnTo>
                  <a:pt x="135953" y="51816"/>
                </a:lnTo>
                <a:lnTo>
                  <a:pt x="105410" y="51816"/>
                </a:lnTo>
                <a:lnTo>
                  <a:pt x="103632" y="53784"/>
                </a:lnTo>
                <a:lnTo>
                  <a:pt x="103632" y="84137"/>
                </a:lnTo>
                <a:lnTo>
                  <a:pt x="105410" y="86106"/>
                </a:lnTo>
                <a:lnTo>
                  <a:pt x="135953" y="86106"/>
                </a:lnTo>
                <a:lnTo>
                  <a:pt x="137922" y="84137"/>
                </a:lnTo>
                <a:lnTo>
                  <a:pt x="137922" y="53784"/>
                </a:lnTo>
                <a:close/>
              </a:path>
              <a:path w="138429" h="138430">
                <a:moveTo>
                  <a:pt x="137922" y="1968"/>
                </a:moveTo>
                <a:lnTo>
                  <a:pt x="135953" y="0"/>
                </a:lnTo>
                <a:lnTo>
                  <a:pt x="105410" y="0"/>
                </a:lnTo>
                <a:lnTo>
                  <a:pt x="103632" y="1968"/>
                </a:lnTo>
                <a:lnTo>
                  <a:pt x="103632" y="32499"/>
                </a:lnTo>
                <a:lnTo>
                  <a:pt x="105410" y="34290"/>
                </a:lnTo>
                <a:lnTo>
                  <a:pt x="135953" y="34290"/>
                </a:lnTo>
                <a:lnTo>
                  <a:pt x="137922" y="32499"/>
                </a:lnTo>
                <a:lnTo>
                  <a:pt x="137922" y="1968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449567" y="2371343"/>
            <a:ext cx="114300" cy="1310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250441" y="2111501"/>
            <a:ext cx="85343" cy="845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6570" y="198805"/>
            <a:ext cx="8450859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46C0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46C0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46C0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46C0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92951"/>
            <a:ext cx="9144000" cy="765175"/>
          </a:xfrm>
          <a:custGeom>
            <a:avLst/>
            <a:gdLst/>
            <a:ahLst/>
            <a:cxnLst/>
            <a:rect l="l" t="t" r="r" b="b"/>
            <a:pathLst>
              <a:path w="9144000" h="765175">
                <a:moveTo>
                  <a:pt x="9144000" y="0"/>
                </a:moveTo>
                <a:lnTo>
                  <a:pt x="0" y="0"/>
                </a:lnTo>
                <a:lnTo>
                  <a:pt x="0" y="765048"/>
                </a:lnTo>
                <a:lnTo>
                  <a:pt x="9144000" y="765048"/>
                </a:lnTo>
                <a:lnTo>
                  <a:pt x="914400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5477" y="6048755"/>
            <a:ext cx="887730" cy="809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580" y="6166103"/>
            <a:ext cx="399288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729915" y="572851"/>
            <a:ext cx="2832241" cy="2644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92951"/>
            <a:ext cx="9144000" cy="765175"/>
          </a:xfrm>
          <a:custGeom>
            <a:avLst/>
            <a:gdLst/>
            <a:ahLst/>
            <a:cxnLst/>
            <a:rect l="l" t="t" r="r" b="b"/>
            <a:pathLst>
              <a:path w="9144000" h="765175">
                <a:moveTo>
                  <a:pt x="9144000" y="0"/>
                </a:moveTo>
                <a:lnTo>
                  <a:pt x="0" y="0"/>
                </a:lnTo>
                <a:lnTo>
                  <a:pt x="0" y="765048"/>
                </a:lnTo>
                <a:lnTo>
                  <a:pt x="9144000" y="765048"/>
                </a:lnTo>
                <a:lnTo>
                  <a:pt x="914400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5477" y="6048755"/>
            <a:ext cx="887730" cy="809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580" y="6166103"/>
            <a:ext cx="399288" cy="646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925" y="198805"/>
            <a:ext cx="8450148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46C0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310" y="1816811"/>
            <a:ext cx="7379378" cy="393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dtif.unex.es/" TargetMode="External"/><Relationship Id="rId7" Type="http://schemas.openxmlformats.org/officeDocument/2006/relationships/image" Target="../media/image5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2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6.png"/><Relationship Id="rId21" Type="http://schemas.openxmlformats.org/officeDocument/2006/relationships/image" Target="../media/image82.pn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image" Target="../media/image65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68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7.png"/><Relationship Id="rId9" Type="http://schemas.openxmlformats.org/officeDocument/2006/relationships/image" Target="../media/image2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tif.unex.es/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93.png"/><Relationship Id="rId10" Type="http://schemas.openxmlformats.org/officeDocument/2006/relationships/image" Target="../media/image96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2.png"/><Relationship Id="rId9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7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2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dtif.unex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5.png"/><Relationship Id="rId7" Type="http://schemas.openxmlformats.org/officeDocument/2006/relationships/image" Target="../media/image8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17.png"/><Relationship Id="rId4" Type="http://schemas.openxmlformats.org/officeDocument/2006/relationships/image" Target="../media/image136.jpg"/><Relationship Id="rId9" Type="http://schemas.openxmlformats.org/officeDocument/2006/relationships/image" Target="../media/image1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49.png"/><Relationship Id="rId10" Type="http://schemas.openxmlformats.org/officeDocument/2006/relationships/image" Target="../media/image145.png"/><Relationship Id="rId4" Type="http://schemas.openxmlformats.org/officeDocument/2006/relationships/image" Target="../media/image2.png"/><Relationship Id="rId9" Type="http://schemas.openxmlformats.org/officeDocument/2006/relationships/image" Target="../media/image144.png"/><Relationship Id="rId14" Type="http://schemas.openxmlformats.org/officeDocument/2006/relationships/image" Target="../media/image1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51.png"/><Relationship Id="rId7" Type="http://schemas.openxmlformats.org/officeDocument/2006/relationships/image" Target="../media/image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3.jpg"/><Relationship Id="rId4" Type="http://schemas.openxmlformats.org/officeDocument/2006/relationships/image" Target="../media/image1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070307"/>
            <a:ext cx="7702550" cy="3003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4800"/>
              </a:lnSpc>
              <a:spcBef>
                <a:spcPts val="100"/>
              </a:spcBef>
            </a:pPr>
            <a:r>
              <a:rPr sz="4000" spc="-20" dirty="0" err="1" smtClean="0">
                <a:latin typeface="Carlito"/>
                <a:cs typeface="Carlito"/>
              </a:rPr>
              <a:t>Investigación</a:t>
            </a:r>
            <a:r>
              <a:rPr sz="4000" spc="-40" dirty="0" smtClean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en</a:t>
            </a:r>
          </a:p>
          <a:p>
            <a:pPr algn="ctr">
              <a:lnSpc>
                <a:spcPct val="100000"/>
              </a:lnSpc>
            </a:pPr>
            <a:r>
              <a:rPr sz="4000" b="1" spc="-15" dirty="0">
                <a:latin typeface="Carlito"/>
                <a:cs typeface="Carlito"/>
              </a:rPr>
              <a:t>Informática Forense </a:t>
            </a:r>
            <a:r>
              <a:rPr sz="4000" dirty="0">
                <a:latin typeface="Carlito"/>
                <a:cs typeface="Carlito"/>
              </a:rPr>
              <a:t>y</a:t>
            </a:r>
            <a:r>
              <a:rPr sz="4000" spc="-60" dirty="0">
                <a:latin typeface="Carlito"/>
                <a:cs typeface="Carlito"/>
              </a:rPr>
              <a:t> </a:t>
            </a:r>
            <a:r>
              <a:rPr sz="4000" b="1" spc="-10" dirty="0">
                <a:latin typeface="Carlito"/>
                <a:cs typeface="Carlito"/>
              </a:rPr>
              <a:t>Ciberderecho</a:t>
            </a:r>
            <a:endParaRPr sz="4000" dirty="0">
              <a:latin typeface="Carlito"/>
              <a:cs typeface="Carlito"/>
            </a:endParaRPr>
          </a:p>
          <a:p>
            <a:pPr marL="2435860" marR="5080" indent="-2423795">
              <a:lnSpc>
                <a:spcPct val="100000"/>
              </a:lnSpc>
              <a:spcBef>
                <a:spcPts val="2150"/>
              </a:spcBef>
            </a:pP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1.1. El </a:t>
            </a:r>
            <a:r>
              <a:rPr sz="2800" b="1" spc="-10" dirty="0">
                <a:solidFill>
                  <a:srgbClr val="E46C0A"/>
                </a:solidFill>
                <a:latin typeface="Carlito"/>
                <a:cs typeface="Carlito"/>
              </a:rPr>
              <a:t>derecho 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digital. Definición, </a:t>
            </a:r>
            <a:r>
              <a:rPr sz="2800" b="1" spc="-10" dirty="0">
                <a:solidFill>
                  <a:srgbClr val="E46C0A"/>
                </a:solidFill>
                <a:latin typeface="Carlito"/>
                <a:cs typeface="Carlito"/>
              </a:rPr>
              <a:t>conceptos 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básicos  </a:t>
            </a: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y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E46C0A"/>
                </a:solidFill>
                <a:latin typeface="Carlito"/>
                <a:cs typeface="Carlito"/>
              </a:rPr>
              <a:t>contextualización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422" y="5339334"/>
            <a:ext cx="617220" cy="355600"/>
          </a:xfrm>
          <a:custGeom>
            <a:avLst/>
            <a:gdLst/>
            <a:ahLst/>
            <a:cxnLst/>
            <a:rect l="l" t="t" r="r" b="b"/>
            <a:pathLst>
              <a:path w="617219" h="355600">
                <a:moveTo>
                  <a:pt x="293014" y="0"/>
                </a:moveTo>
                <a:lnTo>
                  <a:pt x="256262" y="6112"/>
                </a:lnTo>
                <a:lnTo>
                  <a:pt x="224894" y="23064"/>
                </a:lnTo>
                <a:lnTo>
                  <a:pt x="200913" y="48782"/>
                </a:lnTo>
                <a:lnTo>
                  <a:pt x="186321" y="81191"/>
                </a:lnTo>
                <a:lnTo>
                  <a:pt x="174828" y="79552"/>
                </a:lnTo>
                <a:lnTo>
                  <a:pt x="169087" y="79552"/>
                </a:lnTo>
                <a:lnTo>
                  <a:pt x="137923" y="85613"/>
                </a:lnTo>
                <a:lnTo>
                  <a:pt x="112452" y="102206"/>
                </a:lnTo>
                <a:lnTo>
                  <a:pt x="94982" y="126948"/>
                </a:lnTo>
                <a:lnTo>
                  <a:pt x="87820" y="157454"/>
                </a:lnTo>
                <a:lnTo>
                  <a:pt x="87007" y="157454"/>
                </a:lnTo>
                <a:lnTo>
                  <a:pt x="53326" y="164349"/>
                </a:lnTo>
                <a:lnTo>
                  <a:pt x="25649" y="183084"/>
                </a:lnTo>
                <a:lnTo>
                  <a:pt x="6899" y="210738"/>
                </a:lnTo>
                <a:lnTo>
                  <a:pt x="0" y="244386"/>
                </a:lnTo>
                <a:lnTo>
                  <a:pt x="6899" y="278382"/>
                </a:lnTo>
                <a:lnTo>
                  <a:pt x="25649" y="305996"/>
                </a:lnTo>
                <a:lnTo>
                  <a:pt x="53326" y="324538"/>
                </a:lnTo>
                <a:lnTo>
                  <a:pt x="87007" y="331317"/>
                </a:lnTo>
                <a:lnTo>
                  <a:pt x="98524" y="330574"/>
                </a:lnTo>
                <a:lnTo>
                  <a:pt x="109577" y="328445"/>
                </a:lnTo>
                <a:lnTo>
                  <a:pt x="120013" y="325086"/>
                </a:lnTo>
                <a:lnTo>
                  <a:pt x="129679" y="320649"/>
                </a:lnTo>
                <a:lnTo>
                  <a:pt x="145779" y="333950"/>
                </a:lnTo>
                <a:lnTo>
                  <a:pt x="164260" y="344020"/>
                </a:lnTo>
                <a:lnTo>
                  <a:pt x="184738" y="350399"/>
                </a:lnTo>
                <a:lnTo>
                  <a:pt x="206832" y="352628"/>
                </a:lnTo>
                <a:lnTo>
                  <a:pt x="223120" y="351424"/>
                </a:lnTo>
                <a:lnTo>
                  <a:pt x="238639" y="347916"/>
                </a:lnTo>
                <a:lnTo>
                  <a:pt x="253234" y="342255"/>
                </a:lnTo>
                <a:lnTo>
                  <a:pt x="266750" y="334594"/>
                </a:lnTo>
                <a:lnTo>
                  <a:pt x="277936" y="341907"/>
                </a:lnTo>
                <a:lnTo>
                  <a:pt x="290352" y="347606"/>
                </a:lnTo>
                <a:lnTo>
                  <a:pt x="303689" y="351308"/>
                </a:lnTo>
                <a:lnTo>
                  <a:pt x="317639" y="352628"/>
                </a:lnTo>
                <a:lnTo>
                  <a:pt x="330245" y="351590"/>
                </a:lnTo>
                <a:lnTo>
                  <a:pt x="342158" y="348630"/>
                </a:lnTo>
                <a:lnTo>
                  <a:pt x="353303" y="343980"/>
                </a:lnTo>
                <a:lnTo>
                  <a:pt x="363601" y="337870"/>
                </a:lnTo>
                <a:lnTo>
                  <a:pt x="376982" y="345062"/>
                </a:lnTo>
                <a:lnTo>
                  <a:pt x="391207" y="350481"/>
                </a:lnTo>
                <a:lnTo>
                  <a:pt x="406199" y="353901"/>
                </a:lnTo>
                <a:lnTo>
                  <a:pt x="421881" y="355091"/>
                </a:lnTo>
                <a:lnTo>
                  <a:pt x="443989" y="352876"/>
                </a:lnTo>
                <a:lnTo>
                  <a:pt x="464561" y="346586"/>
                </a:lnTo>
                <a:lnTo>
                  <a:pt x="483287" y="336757"/>
                </a:lnTo>
                <a:lnTo>
                  <a:pt x="499859" y="323926"/>
                </a:lnTo>
                <a:lnTo>
                  <a:pt x="506025" y="325479"/>
                </a:lnTo>
                <a:lnTo>
                  <a:pt x="512268" y="326494"/>
                </a:lnTo>
                <a:lnTo>
                  <a:pt x="518667" y="327048"/>
                </a:lnTo>
                <a:lnTo>
                  <a:pt x="525297" y="327215"/>
                </a:lnTo>
                <a:lnTo>
                  <a:pt x="560780" y="320013"/>
                </a:lnTo>
                <a:lnTo>
                  <a:pt x="590032" y="300356"/>
                </a:lnTo>
                <a:lnTo>
                  <a:pt x="609897" y="271167"/>
                </a:lnTo>
                <a:lnTo>
                  <a:pt x="617220" y="235369"/>
                </a:lnTo>
                <a:lnTo>
                  <a:pt x="609897" y="200040"/>
                </a:lnTo>
                <a:lnTo>
                  <a:pt x="590032" y="171092"/>
                </a:lnTo>
                <a:lnTo>
                  <a:pt x="560780" y="151524"/>
                </a:lnTo>
                <a:lnTo>
                  <a:pt x="525297" y="144335"/>
                </a:lnTo>
                <a:lnTo>
                  <a:pt x="512165" y="144335"/>
                </a:lnTo>
                <a:lnTo>
                  <a:pt x="505599" y="145973"/>
                </a:lnTo>
                <a:lnTo>
                  <a:pt x="496711" y="117746"/>
                </a:lnTo>
                <a:lnTo>
                  <a:pt x="478821" y="94824"/>
                </a:lnTo>
                <a:lnTo>
                  <a:pt x="454007" y="79436"/>
                </a:lnTo>
                <a:lnTo>
                  <a:pt x="424345" y="73812"/>
                </a:lnTo>
                <a:lnTo>
                  <a:pt x="417714" y="74106"/>
                </a:lnTo>
                <a:lnTo>
                  <a:pt x="411314" y="74939"/>
                </a:lnTo>
                <a:lnTo>
                  <a:pt x="405067" y="76234"/>
                </a:lnTo>
                <a:lnTo>
                  <a:pt x="398894" y="77914"/>
                </a:lnTo>
                <a:lnTo>
                  <a:pt x="383509" y="46709"/>
                </a:lnTo>
                <a:lnTo>
                  <a:pt x="359503" y="22040"/>
                </a:lnTo>
                <a:lnTo>
                  <a:pt x="328723" y="5830"/>
                </a:lnTo>
                <a:lnTo>
                  <a:pt x="29301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600" y="5021579"/>
            <a:ext cx="711200" cy="419100"/>
          </a:xfrm>
          <a:custGeom>
            <a:avLst/>
            <a:gdLst/>
            <a:ahLst/>
            <a:cxnLst/>
            <a:rect l="l" t="t" r="r" b="b"/>
            <a:pathLst>
              <a:path w="711200" h="419100">
                <a:moveTo>
                  <a:pt x="359257" y="0"/>
                </a:moveTo>
                <a:lnTo>
                  <a:pt x="316157" y="7157"/>
                </a:lnTo>
                <a:lnTo>
                  <a:pt x="279206" y="27057"/>
                </a:lnTo>
                <a:lnTo>
                  <a:pt x="250765" y="57339"/>
                </a:lnTo>
                <a:lnTo>
                  <a:pt x="233197" y="95643"/>
                </a:lnTo>
                <a:lnTo>
                  <a:pt x="225221" y="93070"/>
                </a:lnTo>
                <a:lnTo>
                  <a:pt x="216655" y="91085"/>
                </a:lnTo>
                <a:lnTo>
                  <a:pt x="207851" y="89809"/>
                </a:lnTo>
                <a:lnTo>
                  <a:pt x="199161" y="89357"/>
                </a:lnTo>
                <a:lnTo>
                  <a:pt x="162924" y="96239"/>
                </a:lnTo>
                <a:lnTo>
                  <a:pt x="133303" y="115157"/>
                </a:lnTo>
                <a:lnTo>
                  <a:pt x="112663" y="143513"/>
                </a:lnTo>
                <a:lnTo>
                  <a:pt x="103365" y="178714"/>
                </a:lnTo>
                <a:lnTo>
                  <a:pt x="63281" y="186677"/>
                </a:lnTo>
                <a:lnTo>
                  <a:pt x="30408" y="208445"/>
                </a:lnTo>
                <a:lnTo>
                  <a:pt x="8173" y="240832"/>
                </a:lnTo>
                <a:lnTo>
                  <a:pt x="0" y="280657"/>
                </a:lnTo>
                <a:lnTo>
                  <a:pt x="8173" y="320476"/>
                </a:lnTo>
                <a:lnTo>
                  <a:pt x="30408" y="352864"/>
                </a:lnTo>
                <a:lnTo>
                  <a:pt x="63281" y="374635"/>
                </a:lnTo>
                <a:lnTo>
                  <a:pt x="103365" y="382600"/>
                </a:lnTo>
                <a:lnTo>
                  <a:pt x="119158" y="381419"/>
                </a:lnTo>
                <a:lnTo>
                  <a:pt x="134245" y="377877"/>
                </a:lnTo>
                <a:lnTo>
                  <a:pt x="148388" y="371975"/>
                </a:lnTo>
                <a:lnTo>
                  <a:pt x="161353" y="363715"/>
                </a:lnTo>
                <a:lnTo>
                  <a:pt x="181797" y="385979"/>
                </a:lnTo>
                <a:lnTo>
                  <a:pt x="206730" y="403051"/>
                </a:lnTo>
                <a:lnTo>
                  <a:pt x="235444" y="413987"/>
                </a:lnTo>
                <a:lnTo>
                  <a:pt x="267233" y="417842"/>
                </a:lnTo>
                <a:lnTo>
                  <a:pt x="293865" y="415087"/>
                </a:lnTo>
                <a:lnTo>
                  <a:pt x="318603" y="407139"/>
                </a:lnTo>
                <a:lnTo>
                  <a:pt x="340976" y="394471"/>
                </a:lnTo>
                <a:lnTo>
                  <a:pt x="360514" y="377558"/>
                </a:lnTo>
                <a:lnTo>
                  <a:pt x="361772" y="377558"/>
                </a:lnTo>
                <a:lnTo>
                  <a:pt x="374596" y="394668"/>
                </a:lnTo>
                <a:lnTo>
                  <a:pt x="391556" y="407768"/>
                </a:lnTo>
                <a:lnTo>
                  <a:pt x="411589" y="416148"/>
                </a:lnTo>
                <a:lnTo>
                  <a:pt x="433628" y="419100"/>
                </a:lnTo>
                <a:lnTo>
                  <a:pt x="456218" y="416168"/>
                </a:lnTo>
                <a:lnTo>
                  <a:pt x="476329" y="407927"/>
                </a:lnTo>
                <a:lnTo>
                  <a:pt x="493368" y="395204"/>
                </a:lnTo>
                <a:lnTo>
                  <a:pt x="506742" y="378828"/>
                </a:lnTo>
                <a:lnTo>
                  <a:pt x="517590" y="383778"/>
                </a:lnTo>
                <a:lnTo>
                  <a:pt x="529269" y="387315"/>
                </a:lnTo>
                <a:lnTo>
                  <a:pt x="541657" y="389436"/>
                </a:lnTo>
                <a:lnTo>
                  <a:pt x="554634" y="390144"/>
                </a:lnTo>
                <a:lnTo>
                  <a:pt x="567636" y="389416"/>
                </a:lnTo>
                <a:lnTo>
                  <a:pt x="580162" y="387156"/>
                </a:lnTo>
                <a:lnTo>
                  <a:pt x="592215" y="383243"/>
                </a:lnTo>
                <a:lnTo>
                  <a:pt x="603796" y="377558"/>
                </a:lnTo>
                <a:lnTo>
                  <a:pt x="645532" y="369162"/>
                </a:lnTo>
                <a:lnTo>
                  <a:pt x="679588" y="346255"/>
                </a:lnTo>
                <a:lnTo>
                  <a:pt x="702535" y="312257"/>
                </a:lnTo>
                <a:lnTo>
                  <a:pt x="710946" y="270586"/>
                </a:lnTo>
                <a:lnTo>
                  <a:pt x="702949" y="229602"/>
                </a:lnTo>
                <a:lnTo>
                  <a:pt x="681008" y="195700"/>
                </a:lnTo>
                <a:lnTo>
                  <a:pt x="648195" y="172181"/>
                </a:lnTo>
                <a:lnTo>
                  <a:pt x="607580" y="162344"/>
                </a:lnTo>
                <a:lnTo>
                  <a:pt x="608838" y="157314"/>
                </a:lnTo>
                <a:lnTo>
                  <a:pt x="608838" y="145986"/>
                </a:lnTo>
                <a:lnTo>
                  <a:pt x="602201" y="113170"/>
                </a:lnTo>
                <a:lnTo>
                  <a:pt x="584103" y="86369"/>
                </a:lnTo>
                <a:lnTo>
                  <a:pt x="557258" y="68298"/>
                </a:lnTo>
                <a:lnTo>
                  <a:pt x="524383" y="61671"/>
                </a:lnTo>
                <a:lnTo>
                  <a:pt x="511604" y="62594"/>
                </a:lnTo>
                <a:lnTo>
                  <a:pt x="499651" y="65287"/>
                </a:lnTo>
                <a:lnTo>
                  <a:pt x="488405" y="69632"/>
                </a:lnTo>
                <a:lnTo>
                  <a:pt x="477748" y="75514"/>
                </a:lnTo>
                <a:lnTo>
                  <a:pt x="458169" y="44598"/>
                </a:lnTo>
                <a:lnTo>
                  <a:pt x="430790" y="20764"/>
                </a:lnTo>
                <a:lnTo>
                  <a:pt x="397267" y="5426"/>
                </a:lnTo>
                <a:lnTo>
                  <a:pt x="35925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076" y="2196845"/>
            <a:ext cx="2593987" cy="3677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18500" y="920305"/>
            <a:ext cx="5252085" cy="390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Gestión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de riesgos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corporativos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y</a:t>
            </a:r>
            <a:r>
              <a:rPr sz="2000" b="1" spc="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Compliance</a:t>
            </a:r>
            <a:endParaRPr sz="2000">
              <a:latin typeface="Carlito"/>
              <a:cs typeface="Carlito"/>
            </a:endParaRPr>
          </a:p>
          <a:p>
            <a:pPr marL="954405" marR="5715" indent="-285750" algn="just">
              <a:lnSpc>
                <a:spcPct val="100000"/>
              </a:lnSpc>
              <a:spcBef>
                <a:spcPts val="1789"/>
              </a:spcBef>
              <a:buFont typeface="Arial"/>
              <a:buChar char="•"/>
              <a:tabLst>
                <a:tab pos="955040" algn="l"/>
              </a:tabLst>
            </a:pP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Evaluación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 diagnóstico del riesgo penal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la  responsabilidad penal de las personas jurídicas:  Compliance.</a:t>
            </a:r>
            <a:endParaRPr sz="1600">
              <a:latin typeface="Carlito"/>
              <a:cs typeface="Carlito"/>
            </a:endParaRPr>
          </a:p>
          <a:p>
            <a:pPr marL="954405" marR="5080" indent="-285750" algn="just">
              <a:lnSpc>
                <a:spcPct val="100000"/>
              </a:lnSpc>
              <a:buFont typeface="Arial"/>
              <a:buChar char="•"/>
              <a:tabLst>
                <a:tab pos="95504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Diseño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de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sistemas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cumplimiento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normativa  interna </a:t>
            </a:r>
            <a:r>
              <a:rPr sz="1600" b="1" spc="-15" dirty="0">
                <a:solidFill>
                  <a:srgbClr val="44546A"/>
                </a:solidFill>
                <a:latin typeface="Carlito"/>
                <a:cs typeface="Carlito"/>
              </a:rPr>
              <a:t>para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control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del riesgo: Códigos de  conducta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o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éticos;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controles,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normas, manual,  políticas, procedimientos,</a:t>
            </a:r>
            <a:r>
              <a:rPr sz="1600" b="1" spc="-2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instrucciones.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4546A"/>
              </a:buClr>
              <a:buFont typeface="Arial"/>
              <a:buChar char="•"/>
            </a:pPr>
            <a:endParaRPr sz="1650">
              <a:latin typeface="Carlito"/>
              <a:cs typeface="Carlito"/>
            </a:endParaRPr>
          </a:p>
          <a:p>
            <a:pPr marL="1329055">
              <a:lnSpc>
                <a:spcPct val="100000"/>
              </a:lnSpc>
            </a:pPr>
            <a:r>
              <a:rPr sz="2000" b="1" spc="-5" dirty="0">
                <a:solidFill>
                  <a:srgbClr val="4F81BD"/>
                </a:solidFill>
                <a:latin typeface="Carlito"/>
                <a:cs typeface="Carlito"/>
              </a:rPr>
              <a:t>Ciberseguridad y</a:t>
            </a:r>
            <a:r>
              <a:rPr sz="2000" b="1" spc="15" dirty="0">
                <a:solidFill>
                  <a:srgbClr val="4F81BD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F81BD"/>
                </a:solidFill>
                <a:latin typeface="Carlito"/>
                <a:cs typeface="Carlito"/>
              </a:rPr>
              <a:t>ciberdelitos</a:t>
            </a:r>
            <a:endParaRPr sz="2000">
              <a:latin typeface="Carlito"/>
              <a:cs typeface="Carlito"/>
            </a:endParaRPr>
          </a:p>
          <a:p>
            <a:pPr marL="1360170" marR="153035" lvl="1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1360170" algn="l"/>
                <a:tab pos="1360805" algn="l"/>
                <a:tab pos="2076450" algn="l"/>
                <a:tab pos="3648710" algn="l"/>
                <a:tab pos="4529455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Deli</a:t>
            </a:r>
            <a:r>
              <a:rPr sz="1600" b="1" spc="-25" dirty="0">
                <a:solidFill>
                  <a:srgbClr val="44546A"/>
                </a:solidFill>
                <a:latin typeface="Carlito"/>
                <a:cs typeface="Carlito"/>
              </a:rPr>
              <a:t>t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o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s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i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be</a:t>
            </a:r>
            <a:r>
              <a:rPr sz="1600" b="1" spc="-20" dirty="0">
                <a:solidFill>
                  <a:srgbClr val="44546A"/>
                </a:solidFill>
                <a:latin typeface="Carlito"/>
                <a:cs typeface="Carlito"/>
              </a:rPr>
              <a:t>r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econ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ó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m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i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co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s	(f</a:t>
            </a:r>
            <a:r>
              <a:rPr sz="1600" b="1" spc="-40" dirty="0">
                <a:solidFill>
                  <a:srgbClr val="44546A"/>
                </a:solidFill>
                <a:latin typeface="Carlito"/>
                <a:cs typeface="Carlito"/>
              </a:rPr>
              <a:t>r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au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s,	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600" b="1" spc="-25" dirty="0">
                <a:solidFill>
                  <a:srgbClr val="44546A"/>
                </a:solidFill>
                <a:latin typeface="Carlito"/>
                <a:cs typeface="Carlito"/>
              </a:rPr>
              <a:t>st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1600" b="1" spc="-30" dirty="0">
                <a:solidFill>
                  <a:srgbClr val="44546A"/>
                </a:solidFill>
                <a:latin typeface="Carlito"/>
                <a:cs typeface="Carlito"/>
              </a:rPr>
              <a:t>f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, 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daños informáticos,</a:t>
            </a:r>
            <a:r>
              <a:rPr sz="1600" b="1" spc="-2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…)</a:t>
            </a:r>
            <a:endParaRPr sz="1600">
              <a:latin typeface="Carlito"/>
              <a:cs typeface="Carlito"/>
            </a:endParaRPr>
          </a:p>
          <a:p>
            <a:pPr marL="1360170" marR="151765" lvl="1" indent="-285750">
              <a:lnSpc>
                <a:spcPct val="100000"/>
              </a:lnSpc>
              <a:buFont typeface="Arial"/>
              <a:buChar char="•"/>
              <a:tabLst>
                <a:tab pos="1360170" algn="l"/>
                <a:tab pos="1360805" algn="l"/>
              </a:tabLst>
            </a:pP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Delitos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Ciberintrusivos (pornografía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infantil, 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sexting,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grooming,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acoso,</a:t>
            </a:r>
            <a:r>
              <a:rPr sz="1600" b="1" spc="-4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amenazas…)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0559" y="4800509"/>
            <a:ext cx="971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44546A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6308" y="4800509"/>
            <a:ext cx="37572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7455" algn="l"/>
                <a:tab pos="2512060" algn="l"/>
                <a:tab pos="3100705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600" b="1" spc="5" dirty="0">
                <a:solidFill>
                  <a:srgbClr val="44546A"/>
                </a:solidFill>
                <a:latin typeface="Carlito"/>
                <a:cs typeface="Carlito"/>
              </a:rPr>
              <a:t>Y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be</a:t>
            </a:r>
            <a:r>
              <a:rPr sz="1600" b="1" spc="5" dirty="0">
                <a:solidFill>
                  <a:srgbClr val="44546A"/>
                </a:solidFill>
                <a:latin typeface="Carlito"/>
                <a:cs typeface="Carlito"/>
              </a:rPr>
              <a:t>r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:	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600" b="1" spc="-20" dirty="0">
                <a:solidFill>
                  <a:srgbClr val="44546A"/>
                </a:solidFill>
                <a:latin typeface="Carlito"/>
                <a:cs typeface="Carlito"/>
              </a:rPr>
              <a:t>v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u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ión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e	ri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r>
              <a:rPr sz="1600" b="1" spc="-25" dirty="0">
                <a:solidFill>
                  <a:srgbClr val="44546A"/>
                </a:solidFill>
                <a:latin typeface="Carlito"/>
                <a:cs typeface="Carlito"/>
              </a:rPr>
              <a:t>g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os,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6105" y="5044247"/>
            <a:ext cx="37566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salvaguarda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 la seguridad en relación al  uso de las TIC, planes de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respuesta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 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contingencia.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1379" y="-33497"/>
            <a:ext cx="8001634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1.2. </a:t>
            </a:r>
            <a:r>
              <a:rPr spc="-10" dirty="0"/>
              <a:t>Ámbito </a:t>
            </a:r>
            <a:r>
              <a:rPr spc="-5" dirty="0"/>
              <a:t>de actuación del </a:t>
            </a:r>
            <a:r>
              <a:rPr spc="-10" dirty="0"/>
              <a:t>Derecho</a:t>
            </a:r>
            <a:r>
              <a:rPr spc="-5" dirty="0"/>
              <a:t> </a:t>
            </a:r>
            <a:r>
              <a:rPr spc="-1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625086176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6555" y="2967989"/>
            <a:ext cx="1163320" cy="1163320"/>
            <a:chOff x="3686555" y="2967989"/>
            <a:chExt cx="1163320" cy="1163320"/>
          </a:xfrm>
        </p:grpSpPr>
        <p:sp>
          <p:nvSpPr>
            <p:cNvPr id="3" name="object 3"/>
            <p:cNvSpPr/>
            <p:nvPr/>
          </p:nvSpPr>
          <p:spPr>
            <a:xfrm>
              <a:off x="3686555" y="2967989"/>
              <a:ext cx="1163320" cy="1163320"/>
            </a:xfrm>
            <a:custGeom>
              <a:avLst/>
              <a:gdLst/>
              <a:ahLst/>
              <a:cxnLst/>
              <a:rect l="l" t="t" r="r" b="b"/>
              <a:pathLst>
                <a:path w="1163320" h="1163320">
                  <a:moveTo>
                    <a:pt x="581406" y="0"/>
                  </a:moveTo>
                  <a:lnTo>
                    <a:pt x="533788" y="1930"/>
                  </a:lnTo>
                  <a:lnTo>
                    <a:pt x="487218" y="7622"/>
                  </a:lnTo>
                  <a:lnTo>
                    <a:pt x="441846" y="16925"/>
                  </a:lnTo>
                  <a:lnTo>
                    <a:pt x="397824" y="29687"/>
                  </a:lnTo>
                  <a:lnTo>
                    <a:pt x="355303" y="45758"/>
                  </a:lnTo>
                  <a:lnTo>
                    <a:pt x="314432" y="64988"/>
                  </a:lnTo>
                  <a:lnTo>
                    <a:pt x="275363" y="87225"/>
                  </a:lnTo>
                  <a:lnTo>
                    <a:pt x="238246" y="112318"/>
                  </a:lnTo>
                  <a:lnTo>
                    <a:pt x="203233" y="140118"/>
                  </a:lnTo>
                  <a:lnTo>
                    <a:pt x="170473" y="170473"/>
                  </a:lnTo>
                  <a:lnTo>
                    <a:pt x="140118" y="203233"/>
                  </a:lnTo>
                  <a:lnTo>
                    <a:pt x="112318" y="238246"/>
                  </a:lnTo>
                  <a:lnTo>
                    <a:pt x="87225" y="275363"/>
                  </a:lnTo>
                  <a:lnTo>
                    <a:pt x="64988" y="314432"/>
                  </a:lnTo>
                  <a:lnTo>
                    <a:pt x="45758" y="355303"/>
                  </a:lnTo>
                  <a:lnTo>
                    <a:pt x="29687" y="397824"/>
                  </a:lnTo>
                  <a:lnTo>
                    <a:pt x="16925" y="441846"/>
                  </a:lnTo>
                  <a:lnTo>
                    <a:pt x="7622" y="487218"/>
                  </a:lnTo>
                  <a:lnTo>
                    <a:pt x="1930" y="533788"/>
                  </a:lnTo>
                  <a:lnTo>
                    <a:pt x="0" y="581406"/>
                  </a:lnTo>
                  <a:lnTo>
                    <a:pt x="0" y="1162812"/>
                  </a:lnTo>
                  <a:lnTo>
                    <a:pt x="581406" y="1162812"/>
                  </a:lnTo>
                  <a:lnTo>
                    <a:pt x="629023" y="1160881"/>
                  </a:lnTo>
                  <a:lnTo>
                    <a:pt x="675593" y="1155189"/>
                  </a:lnTo>
                  <a:lnTo>
                    <a:pt x="720965" y="1145886"/>
                  </a:lnTo>
                  <a:lnTo>
                    <a:pt x="764987" y="1133124"/>
                  </a:lnTo>
                  <a:lnTo>
                    <a:pt x="807508" y="1117053"/>
                  </a:lnTo>
                  <a:lnTo>
                    <a:pt x="848379" y="1097823"/>
                  </a:lnTo>
                  <a:lnTo>
                    <a:pt x="887448" y="1075586"/>
                  </a:lnTo>
                  <a:lnTo>
                    <a:pt x="924565" y="1050493"/>
                  </a:lnTo>
                  <a:lnTo>
                    <a:pt x="959578" y="1022693"/>
                  </a:lnTo>
                  <a:lnTo>
                    <a:pt x="992338" y="992338"/>
                  </a:lnTo>
                  <a:lnTo>
                    <a:pt x="1022693" y="959578"/>
                  </a:lnTo>
                  <a:lnTo>
                    <a:pt x="1050493" y="924565"/>
                  </a:lnTo>
                  <a:lnTo>
                    <a:pt x="1075586" y="887448"/>
                  </a:lnTo>
                  <a:lnTo>
                    <a:pt x="1097823" y="848379"/>
                  </a:lnTo>
                  <a:lnTo>
                    <a:pt x="1117053" y="807508"/>
                  </a:lnTo>
                  <a:lnTo>
                    <a:pt x="1133124" y="764987"/>
                  </a:lnTo>
                  <a:lnTo>
                    <a:pt x="1145886" y="720965"/>
                  </a:lnTo>
                  <a:lnTo>
                    <a:pt x="1155189" y="675593"/>
                  </a:lnTo>
                  <a:lnTo>
                    <a:pt x="1160881" y="629023"/>
                  </a:lnTo>
                  <a:lnTo>
                    <a:pt x="1162812" y="581406"/>
                  </a:lnTo>
                  <a:lnTo>
                    <a:pt x="1160881" y="533788"/>
                  </a:lnTo>
                  <a:lnTo>
                    <a:pt x="1155189" y="487218"/>
                  </a:lnTo>
                  <a:lnTo>
                    <a:pt x="1145886" y="441846"/>
                  </a:lnTo>
                  <a:lnTo>
                    <a:pt x="1133124" y="397824"/>
                  </a:lnTo>
                  <a:lnTo>
                    <a:pt x="1117053" y="355303"/>
                  </a:lnTo>
                  <a:lnTo>
                    <a:pt x="1097823" y="314432"/>
                  </a:lnTo>
                  <a:lnTo>
                    <a:pt x="1075586" y="275363"/>
                  </a:lnTo>
                  <a:lnTo>
                    <a:pt x="1050493" y="238246"/>
                  </a:lnTo>
                  <a:lnTo>
                    <a:pt x="1022693" y="203233"/>
                  </a:lnTo>
                  <a:lnTo>
                    <a:pt x="992338" y="170473"/>
                  </a:lnTo>
                  <a:lnTo>
                    <a:pt x="959578" y="140118"/>
                  </a:lnTo>
                  <a:lnTo>
                    <a:pt x="924565" y="112318"/>
                  </a:lnTo>
                  <a:lnTo>
                    <a:pt x="887448" y="87225"/>
                  </a:lnTo>
                  <a:lnTo>
                    <a:pt x="848379" y="64988"/>
                  </a:lnTo>
                  <a:lnTo>
                    <a:pt x="807508" y="45758"/>
                  </a:lnTo>
                  <a:lnTo>
                    <a:pt x="764987" y="29687"/>
                  </a:lnTo>
                  <a:lnTo>
                    <a:pt x="720965" y="16925"/>
                  </a:lnTo>
                  <a:lnTo>
                    <a:pt x="675593" y="7622"/>
                  </a:lnTo>
                  <a:lnTo>
                    <a:pt x="629023" y="1930"/>
                  </a:lnTo>
                  <a:lnTo>
                    <a:pt x="581406" y="0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71185" y="3050714"/>
              <a:ext cx="986495" cy="988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118360" y="2612898"/>
            <a:ext cx="1518285" cy="1518285"/>
            <a:chOff x="2118360" y="2612898"/>
            <a:chExt cx="1518285" cy="1518285"/>
          </a:xfrm>
        </p:grpSpPr>
        <p:sp>
          <p:nvSpPr>
            <p:cNvPr id="6" name="object 6"/>
            <p:cNvSpPr/>
            <p:nvPr/>
          </p:nvSpPr>
          <p:spPr>
            <a:xfrm>
              <a:off x="2118360" y="2612898"/>
              <a:ext cx="1518285" cy="1518285"/>
            </a:xfrm>
            <a:custGeom>
              <a:avLst/>
              <a:gdLst/>
              <a:ahLst/>
              <a:cxnLst/>
              <a:rect l="l" t="t" r="r" b="b"/>
              <a:pathLst>
                <a:path w="1518285" h="1518285">
                  <a:moveTo>
                    <a:pt x="758951" y="0"/>
                  </a:moveTo>
                  <a:lnTo>
                    <a:pt x="711023" y="1495"/>
                  </a:lnTo>
                  <a:lnTo>
                    <a:pt x="663876" y="5923"/>
                  </a:lnTo>
                  <a:lnTo>
                    <a:pt x="617602" y="13194"/>
                  </a:lnTo>
                  <a:lnTo>
                    <a:pt x="572290" y="23217"/>
                  </a:lnTo>
                  <a:lnTo>
                    <a:pt x="528029" y="35904"/>
                  </a:lnTo>
                  <a:lnTo>
                    <a:pt x="484908" y="51164"/>
                  </a:lnTo>
                  <a:lnTo>
                    <a:pt x="443018" y="68909"/>
                  </a:lnTo>
                  <a:lnTo>
                    <a:pt x="402448" y="89049"/>
                  </a:lnTo>
                  <a:lnTo>
                    <a:pt x="363288" y="111493"/>
                  </a:lnTo>
                  <a:lnTo>
                    <a:pt x="325626" y="136154"/>
                  </a:lnTo>
                  <a:lnTo>
                    <a:pt x="289554" y="162940"/>
                  </a:lnTo>
                  <a:lnTo>
                    <a:pt x="255159" y="191763"/>
                  </a:lnTo>
                  <a:lnTo>
                    <a:pt x="222532" y="222532"/>
                  </a:lnTo>
                  <a:lnTo>
                    <a:pt x="191763" y="255159"/>
                  </a:lnTo>
                  <a:lnTo>
                    <a:pt x="162940" y="289554"/>
                  </a:lnTo>
                  <a:lnTo>
                    <a:pt x="136154" y="325626"/>
                  </a:lnTo>
                  <a:lnTo>
                    <a:pt x="111493" y="363288"/>
                  </a:lnTo>
                  <a:lnTo>
                    <a:pt x="89049" y="402448"/>
                  </a:lnTo>
                  <a:lnTo>
                    <a:pt x="68909" y="443018"/>
                  </a:lnTo>
                  <a:lnTo>
                    <a:pt x="51164" y="484908"/>
                  </a:lnTo>
                  <a:lnTo>
                    <a:pt x="35904" y="528029"/>
                  </a:lnTo>
                  <a:lnTo>
                    <a:pt x="23217" y="572290"/>
                  </a:lnTo>
                  <a:lnTo>
                    <a:pt x="13194" y="617602"/>
                  </a:lnTo>
                  <a:lnTo>
                    <a:pt x="5923" y="663876"/>
                  </a:lnTo>
                  <a:lnTo>
                    <a:pt x="1495" y="711023"/>
                  </a:lnTo>
                  <a:lnTo>
                    <a:pt x="0" y="758951"/>
                  </a:lnTo>
                  <a:lnTo>
                    <a:pt x="1495" y="806880"/>
                  </a:lnTo>
                  <a:lnTo>
                    <a:pt x="5923" y="854027"/>
                  </a:lnTo>
                  <a:lnTo>
                    <a:pt x="13194" y="900301"/>
                  </a:lnTo>
                  <a:lnTo>
                    <a:pt x="23217" y="945613"/>
                  </a:lnTo>
                  <a:lnTo>
                    <a:pt x="35904" y="989874"/>
                  </a:lnTo>
                  <a:lnTo>
                    <a:pt x="51164" y="1032995"/>
                  </a:lnTo>
                  <a:lnTo>
                    <a:pt x="68909" y="1074885"/>
                  </a:lnTo>
                  <a:lnTo>
                    <a:pt x="89049" y="1115455"/>
                  </a:lnTo>
                  <a:lnTo>
                    <a:pt x="111493" y="1154615"/>
                  </a:lnTo>
                  <a:lnTo>
                    <a:pt x="136154" y="1192277"/>
                  </a:lnTo>
                  <a:lnTo>
                    <a:pt x="162940" y="1228349"/>
                  </a:lnTo>
                  <a:lnTo>
                    <a:pt x="191763" y="1262744"/>
                  </a:lnTo>
                  <a:lnTo>
                    <a:pt x="222532" y="1295371"/>
                  </a:lnTo>
                  <a:lnTo>
                    <a:pt x="255159" y="1326140"/>
                  </a:lnTo>
                  <a:lnTo>
                    <a:pt x="289554" y="1354963"/>
                  </a:lnTo>
                  <a:lnTo>
                    <a:pt x="325626" y="1381749"/>
                  </a:lnTo>
                  <a:lnTo>
                    <a:pt x="363288" y="1406410"/>
                  </a:lnTo>
                  <a:lnTo>
                    <a:pt x="402448" y="1428854"/>
                  </a:lnTo>
                  <a:lnTo>
                    <a:pt x="443018" y="1448994"/>
                  </a:lnTo>
                  <a:lnTo>
                    <a:pt x="484908" y="1466739"/>
                  </a:lnTo>
                  <a:lnTo>
                    <a:pt x="528029" y="1481999"/>
                  </a:lnTo>
                  <a:lnTo>
                    <a:pt x="572290" y="1494686"/>
                  </a:lnTo>
                  <a:lnTo>
                    <a:pt x="617602" y="1504709"/>
                  </a:lnTo>
                  <a:lnTo>
                    <a:pt x="663876" y="1511980"/>
                  </a:lnTo>
                  <a:lnTo>
                    <a:pt x="711023" y="1516408"/>
                  </a:lnTo>
                  <a:lnTo>
                    <a:pt x="758951" y="1517903"/>
                  </a:lnTo>
                  <a:lnTo>
                    <a:pt x="1517903" y="1517903"/>
                  </a:lnTo>
                  <a:lnTo>
                    <a:pt x="1517903" y="758951"/>
                  </a:lnTo>
                  <a:lnTo>
                    <a:pt x="1516408" y="711023"/>
                  </a:lnTo>
                  <a:lnTo>
                    <a:pt x="1511980" y="663876"/>
                  </a:lnTo>
                  <a:lnTo>
                    <a:pt x="1504709" y="617602"/>
                  </a:lnTo>
                  <a:lnTo>
                    <a:pt x="1494686" y="572290"/>
                  </a:lnTo>
                  <a:lnTo>
                    <a:pt x="1481999" y="528029"/>
                  </a:lnTo>
                  <a:lnTo>
                    <a:pt x="1466739" y="484908"/>
                  </a:lnTo>
                  <a:lnTo>
                    <a:pt x="1448994" y="443018"/>
                  </a:lnTo>
                  <a:lnTo>
                    <a:pt x="1428854" y="402448"/>
                  </a:lnTo>
                  <a:lnTo>
                    <a:pt x="1406410" y="363288"/>
                  </a:lnTo>
                  <a:lnTo>
                    <a:pt x="1381749" y="325626"/>
                  </a:lnTo>
                  <a:lnTo>
                    <a:pt x="1354963" y="289554"/>
                  </a:lnTo>
                  <a:lnTo>
                    <a:pt x="1326140" y="255159"/>
                  </a:lnTo>
                  <a:lnTo>
                    <a:pt x="1295371" y="222532"/>
                  </a:lnTo>
                  <a:lnTo>
                    <a:pt x="1262744" y="191763"/>
                  </a:lnTo>
                  <a:lnTo>
                    <a:pt x="1228349" y="162940"/>
                  </a:lnTo>
                  <a:lnTo>
                    <a:pt x="1192277" y="136154"/>
                  </a:lnTo>
                  <a:lnTo>
                    <a:pt x="1154615" y="111493"/>
                  </a:lnTo>
                  <a:lnTo>
                    <a:pt x="1115455" y="89049"/>
                  </a:lnTo>
                  <a:lnTo>
                    <a:pt x="1074885" y="68909"/>
                  </a:lnTo>
                  <a:lnTo>
                    <a:pt x="1032995" y="51164"/>
                  </a:lnTo>
                  <a:lnTo>
                    <a:pt x="989874" y="35904"/>
                  </a:lnTo>
                  <a:lnTo>
                    <a:pt x="945613" y="23217"/>
                  </a:lnTo>
                  <a:lnTo>
                    <a:pt x="900301" y="13194"/>
                  </a:lnTo>
                  <a:lnTo>
                    <a:pt x="854027" y="5923"/>
                  </a:lnTo>
                  <a:lnTo>
                    <a:pt x="806880" y="1495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298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5511" y="2738078"/>
              <a:ext cx="1290118" cy="1282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337054" y="4182617"/>
            <a:ext cx="1299210" cy="1299210"/>
            <a:chOff x="2337054" y="4182617"/>
            <a:chExt cx="1299210" cy="1299210"/>
          </a:xfrm>
        </p:grpSpPr>
        <p:sp>
          <p:nvSpPr>
            <p:cNvPr id="9" name="object 9"/>
            <p:cNvSpPr/>
            <p:nvPr/>
          </p:nvSpPr>
          <p:spPr>
            <a:xfrm>
              <a:off x="2337054" y="4182617"/>
              <a:ext cx="1299210" cy="1299210"/>
            </a:xfrm>
            <a:custGeom>
              <a:avLst/>
              <a:gdLst/>
              <a:ahLst/>
              <a:cxnLst/>
              <a:rect l="l" t="t" r="r" b="b"/>
              <a:pathLst>
                <a:path w="1299210" h="1299210">
                  <a:moveTo>
                    <a:pt x="1299210" y="0"/>
                  </a:moveTo>
                  <a:lnTo>
                    <a:pt x="649605" y="0"/>
                  </a:lnTo>
                  <a:lnTo>
                    <a:pt x="601192" y="1785"/>
                  </a:lnTo>
                  <a:lnTo>
                    <a:pt x="553735" y="7055"/>
                  </a:lnTo>
                  <a:lnTo>
                    <a:pt x="507359" y="15685"/>
                  </a:lnTo>
                  <a:lnTo>
                    <a:pt x="462191" y="27548"/>
                  </a:lnTo>
                  <a:lnTo>
                    <a:pt x="418358" y="42517"/>
                  </a:lnTo>
                  <a:lnTo>
                    <a:pt x="375986" y="60465"/>
                  </a:lnTo>
                  <a:lnTo>
                    <a:pt x="335201" y="81266"/>
                  </a:lnTo>
                  <a:lnTo>
                    <a:pt x="296131" y="104794"/>
                  </a:lnTo>
                  <a:lnTo>
                    <a:pt x="258902" y="130922"/>
                  </a:lnTo>
                  <a:lnTo>
                    <a:pt x="223639" y="159523"/>
                  </a:lnTo>
                  <a:lnTo>
                    <a:pt x="190471" y="190471"/>
                  </a:lnTo>
                  <a:lnTo>
                    <a:pt x="159523" y="223639"/>
                  </a:lnTo>
                  <a:lnTo>
                    <a:pt x="130922" y="258902"/>
                  </a:lnTo>
                  <a:lnTo>
                    <a:pt x="104794" y="296131"/>
                  </a:lnTo>
                  <a:lnTo>
                    <a:pt x="81266" y="335201"/>
                  </a:lnTo>
                  <a:lnTo>
                    <a:pt x="60465" y="375986"/>
                  </a:lnTo>
                  <a:lnTo>
                    <a:pt x="42517" y="418358"/>
                  </a:lnTo>
                  <a:lnTo>
                    <a:pt x="27548" y="462191"/>
                  </a:lnTo>
                  <a:lnTo>
                    <a:pt x="15685" y="507359"/>
                  </a:lnTo>
                  <a:lnTo>
                    <a:pt x="7055" y="553735"/>
                  </a:lnTo>
                  <a:lnTo>
                    <a:pt x="1785" y="601192"/>
                  </a:lnTo>
                  <a:lnTo>
                    <a:pt x="0" y="649604"/>
                  </a:lnTo>
                  <a:lnTo>
                    <a:pt x="1785" y="698017"/>
                  </a:lnTo>
                  <a:lnTo>
                    <a:pt x="7055" y="745474"/>
                  </a:lnTo>
                  <a:lnTo>
                    <a:pt x="15685" y="791850"/>
                  </a:lnTo>
                  <a:lnTo>
                    <a:pt x="27548" y="837018"/>
                  </a:lnTo>
                  <a:lnTo>
                    <a:pt x="42517" y="880851"/>
                  </a:lnTo>
                  <a:lnTo>
                    <a:pt x="60465" y="923223"/>
                  </a:lnTo>
                  <a:lnTo>
                    <a:pt x="81266" y="964008"/>
                  </a:lnTo>
                  <a:lnTo>
                    <a:pt x="104794" y="1003078"/>
                  </a:lnTo>
                  <a:lnTo>
                    <a:pt x="130922" y="1040307"/>
                  </a:lnTo>
                  <a:lnTo>
                    <a:pt x="159523" y="1075570"/>
                  </a:lnTo>
                  <a:lnTo>
                    <a:pt x="190471" y="1108738"/>
                  </a:lnTo>
                  <a:lnTo>
                    <a:pt x="223639" y="1139686"/>
                  </a:lnTo>
                  <a:lnTo>
                    <a:pt x="258902" y="1168287"/>
                  </a:lnTo>
                  <a:lnTo>
                    <a:pt x="296131" y="1194415"/>
                  </a:lnTo>
                  <a:lnTo>
                    <a:pt x="335201" y="1217943"/>
                  </a:lnTo>
                  <a:lnTo>
                    <a:pt x="375986" y="1238744"/>
                  </a:lnTo>
                  <a:lnTo>
                    <a:pt x="418358" y="1256692"/>
                  </a:lnTo>
                  <a:lnTo>
                    <a:pt x="462191" y="1271661"/>
                  </a:lnTo>
                  <a:lnTo>
                    <a:pt x="507359" y="1283524"/>
                  </a:lnTo>
                  <a:lnTo>
                    <a:pt x="553735" y="1292154"/>
                  </a:lnTo>
                  <a:lnTo>
                    <a:pt x="601192" y="1297424"/>
                  </a:lnTo>
                  <a:lnTo>
                    <a:pt x="649605" y="1299209"/>
                  </a:lnTo>
                  <a:lnTo>
                    <a:pt x="698017" y="1297424"/>
                  </a:lnTo>
                  <a:lnTo>
                    <a:pt x="745474" y="1292154"/>
                  </a:lnTo>
                  <a:lnTo>
                    <a:pt x="791850" y="1283524"/>
                  </a:lnTo>
                  <a:lnTo>
                    <a:pt x="837018" y="1271661"/>
                  </a:lnTo>
                  <a:lnTo>
                    <a:pt x="880851" y="1256692"/>
                  </a:lnTo>
                  <a:lnTo>
                    <a:pt x="923223" y="1238744"/>
                  </a:lnTo>
                  <a:lnTo>
                    <a:pt x="964008" y="1217943"/>
                  </a:lnTo>
                  <a:lnTo>
                    <a:pt x="1003078" y="1194415"/>
                  </a:lnTo>
                  <a:lnTo>
                    <a:pt x="1040307" y="1168287"/>
                  </a:lnTo>
                  <a:lnTo>
                    <a:pt x="1075570" y="1139686"/>
                  </a:lnTo>
                  <a:lnTo>
                    <a:pt x="1108738" y="1108738"/>
                  </a:lnTo>
                  <a:lnTo>
                    <a:pt x="1139686" y="1075570"/>
                  </a:lnTo>
                  <a:lnTo>
                    <a:pt x="1168287" y="1040307"/>
                  </a:lnTo>
                  <a:lnTo>
                    <a:pt x="1194415" y="1003078"/>
                  </a:lnTo>
                  <a:lnTo>
                    <a:pt x="1217943" y="964008"/>
                  </a:lnTo>
                  <a:lnTo>
                    <a:pt x="1238744" y="923223"/>
                  </a:lnTo>
                  <a:lnTo>
                    <a:pt x="1256692" y="880851"/>
                  </a:lnTo>
                  <a:lnTo>
                    <a:pt x="1271661" y="837018"/>
                  </a:lnTo>
                  <a:lnTo>
                    <a:pt x="1283524" y="791850"/>
                  </a:lnTo>
                  <a:lnTo>
                    <a:pt x="1292154" y="745474"/>
                  </a:lnTo>
                  <a:lnTo>
                    <a:pt x="1297424" y="698017"/>
                  </a:lnTo>
                  <a:lnTo>
                    <a:pt x="1299210" y="649604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C03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28787" y="4278174"/>
              <a:ext cx="1103860" cy="1101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949957" y="3017520"/>
            <a:ext cx="283210" cy="234315"/>
          </a:xfrm>
          <a:custGeom>
            <a:avLst/>
            <a:gdLst/>
            <a:ahLst/>
            <a:cxnLst/>
            <a:rect l="l" t="t" r="r" b="b"/>
            <a:pathLst>
              <a:path w="283210" h="234314">
                <a:moveTo>
                  <a:pt x="282867" y="233781"/>
                </a:moveTo>
                <a:lnTo>
                  <a:pt x="0" y="0"/>
                </a:lnTo>
              </a:path>
            </a:pathLst>
          </a:custGeom>
          <a:ln w="6096">
            <a:solidFill>
              <a:srgbClr val="2980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969" y="2972942"/>
            <a:ext cx="76200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20065" y="4734305"/>
            <a:ext cx="1819910" cy="278765"/>
            <a:chOff x="520065" y="4734305"/>
            <a:chExt cx="1819910" cy="278765"/>
          </a:xfrm>
        </p:grpSpPr>
        <p:sp>
          <p:nvSpPr>
            <p:cNvPr id="14" name="object 14"/>
            <p:cNvSpPr/>
            <p:nvPr/>
          </p:nvSpPr>
          <p:spPr>
            <a:xfrm>
              <a:off x="2061209" y="4737353"/>
              <a:ext cx="275590" cy="237490"/>
            </a:xfrm>
            <a:custGeom>
              <a:avLst/>
              <a:gdLst/>
              <a:ahLst/>
              <a:cxnLst/>
              <a:rect l="l" t="t" r="r" b="b"/>
              <a:pathLst>
                <a:path w="275589" h="237489">
                  <a:moveTo>
                    <a:pt x="275348" y="0"/>
                  </a:moveTo>
                  <a:lnTo>
                    <a:pt x="0" y="237147"/>
                  </a:lnTo>
                </a:path>
              </a:pathLst>
            </a:custGeom>
            <a:ln w="6096">
              <a:solidFill>
                <a:srgbClr val="C039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8165" y="4974716"/>
              <a:ext cx="1500505" cy="0"/>
            </a:xfrm>
            <a:custGeom>
              <a:avLst/>
              <a:gdLst/>
              <a:ahLst/>
              <a:cxnLst/>
              <a:rect l="l" t="t" r="r" b="b"/>
              <a:pathLst>
                <a:path w="1500505">
                  <a:moveTo>
                    <a:pt x="150004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39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0065" y="4936616"/>
              <a:ext cx="76200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759452" y="3001517"/>
            <a:ext cx="374015" cy="237490"/>
          </a:xfrm>
          <a:custGeom>
            <a:avLst/>
            <a:gdLst/>
            <a:ahLst/>
            <a:cxnLst/>
            <a:rect l="l" t="t" r="r" b="b"/>
            <a:pathLst>
              <a:path w="374014" h="237489">
                <a:moveTo>
                  <a:pt x="0" y="237147"/>
                </a:moveTo>
                <a:lnTo>
                  <a:pt x="373468" y="0"/>
                </a:lnTo>
              </a:path>
            </a:pathLst>
          </a:custGeom>
          <a:ln w="6096">
            <a:solidFill>
              <a:srgbClr val="16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01726" y="2963798"/>
            <a:ext cx="762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4713" y="2563618"/>
            <a:ext cx="1547495" cy="139001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1150"/>
              </a:spcBef>
              <a:tabLst>
                <a:tab pos="1534160" algn="l"/>
              </a:tabLst>
            </a:pPr>
            <a:r>
              <a:rPr sz="1800" u="heavy" spc="-130" dirty="0"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 </a:t>
            </a:r>
            <a:r>
              <a:rPr sz="1800" u="heavy" spc="-5" dirty="0"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COMPLIANCE	</a:t>
            </a:r>
            <a:endParaRPr sz="1800">
              <a:latin typeface="Carlito"/>
              <a:cs typeface="Carlito"/>
            </a:endParaRPr>
          </a:p>
          <a:p>
            <a:pPr marL="12700" marR="23495" indent="635" algn="ctr">
              <a:lnSpc>
                <a:spcPct val="100000"/>
              </a:lnSpc>
              <a:spcBef>
                <a:spcPts val="810"/>
              </a:spcBef>
            </a:pPr>
            <a:r>
              <a:rPr sz="1400" spc="-5" dirty="0">
                <a:latin typeface="Carlito"/>
                <a:cs typeface="Carlito"/>
              </a:rPr>
              <a:t>Programas </a:t>
            </a:r>
            <a:r>
              <a:rPr sz="1400" spc="-10" dirty="0">
                <a:latin typeface="Carlito"/>
                <a:cs typeface="Carlito"/>
              </a:rPr>
              <a:t>de  </a:t>
            </a:r>
            <a:r>
              <a:rPr sz="1400" spc="-5" dirty="0">
                <a:latin typeface="Carlito"/>
                <a:cs typeface="Carlito"/>
              </a:rPr>
              <a:t>prevención de  delitos en el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entorno  empresarial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573" y="4524156"/>
            <a:ext cx="1905635" cy="119126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1210"/>
              </a:spcBef>
            </a:pPr>
            <a:r>
              <a:rPr sz="1800" spc="-5" dirty="0">
                <a:latin typeface="Carlito"/>
                <a:cs typeface="Carlito"/>
              </a:rPr>
              <a:t>CIBERSEGURIDAD</a:t>
            </a:r>
            <a:endParaRPr sz="1800">
              <a:latin typeface="Carlito"/>
              <a:cs typeface="Carlito"/>
            </a:endParaRPr>
          </a:p>
          <a:p>
            <a:pPr marL="19050" marR="5080" indent="-6985" algn="just">
              <a:lnSpc>
                <a:spcPct val="100000"/>
              </a:lnSpc>
              <a:spcBef>
                <a:spcPts val="865"/>
              </a:spcBef>
            </a:pPr>
            <a:r>
              <a:rPr sz="1400" spc="-5" dirty="0">
                <a:latin typeface="Carlito"/>
                <a:cs typeface="Carlito"/>
              </a:rPr>
              <a:t>Alineada con los objetivos  de negocio como objetivo  empresarial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fundamental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20513" y="2609831"/>
            <a:ext cx="1532255" cy="10947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5"/>
              </a:spcBef>
              <a:tabLst>
                <a:tab pos="597535" algn="l"/>
                <a:tab pos="1506220" algn="l"/>
              </a:tabLst>
            </a:pPr>
            <a:r>
              <a:rPr sz="1800" u="sng" dirty="0">
                <a:uFill>
                  <a:solidFill>
                    <a:srgbClr val="16A085"/>
                  </a:solidFill>
                </a:uFill>
                <a:latin typeface="Carlito"/>
                <a:cs typeface="Carlito"/>
              </a:rPr>
              <a:t> 	</a:t>
            </a:r>
            <a:r>
              <a:rPr sz="1800" u="sng" spc="-5" dirty="0">
                <a:uFill>
                  <a:solidFill>
                    <a:srgbClr val="16A085"/>
                  </a:solidFill>
                </a:uFill>
                <a:latin typeface="Carlito"/>
                <a:cs typeface="Carlito"/>
              </a:rPr>
              <a:t>SGSI	</a:t>
            </a:r>
            <a:endParaRPr sz="1800">
              <a:latin typeface="Carlito"/>
              <a:cs typeface="Carlito"/>
            </a:endParaRPr>
          </a:p>
          <a:p>
            <a:pPr marL="59690" marR="6985" algn="ctr">
              <a:lnSpc>
                <a:spcPct val="100000"/>
              </a:lnSpc>
              <a:spcBef>
                <a:spcPts val="530"/>
              </a:spcBef>
            </a:pPr>
            <a:r>
              <a:rPr sz="1400" spc="-5" dirty="0">
                <a:latin typeface="Carlito"/>
                <a:cs typeface="Carlito"/>
              </a:rPr>
              <a:t>Sistemas de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Gestión  y Seguridad de </a:t>
            </a:r>
            <a:r>
              <a:rPr sz="1400" spc="-10" dirty="0">
                <a:latin typeface="Carlito"/>
                <a:cs typeface="Carlito"/>
              </a:rPr>
              <a:t>la  </a:t>
            </a:r>
            <a:r>
              <a:rPr sz="1400" spc="-5" dirty="0">
                <a:latin typeface="Carlito"/>
                <a:cs typeface="Carlito"/>
              </a:rPr>
              <a:t>Información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8424" y="908977"/>
            <a:ext cx="8013700" cy="1532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latin typeface="Carlito"/>
                <a:cs typeface="Carlito"/>
              </a:rPr>
              <a:t>Compliance, Seguridad de la </a:t>
            </a:r>
            <a:r>
              <a:rPr sz="2600" b="1" spc="-10" dirty="0">
                <a:latin typeface="Carlito"/>
                <a:cs typeface="Carlito"/>
              </a:rPr>
              <a:t>Información </a:t>
            </a:r>
            <a:r>
              <a:rPr sz="2600" b="1" spc="-5" dirty="0">
                <a:latin typeface="Carlito"/>
                <a:cs typeface="Carlito"/>
              </a:rPr>
              <a:t>y</a:t>
            </a:r>
            <a:r>
              <a:rPr sz="2600" b="1" spc="110" dirty="0">
                <a:latin typeface="Carlito"/>
                <a:cs typeface="Carlito"/>
              </a:rPr>
              <a:t> </a:t>
            </a:r>
            <a:r>
              <a:rPr sz="2600" b="1" spc="-5" dirty="0">
                <a:latin typeface="Carlito"/>
                <a:cs typeface="Carlito"/>
              </a:rPr>
              <a:t>Ciberseguridad</a:t>
            </a:r>
            <a:endParaRPr sz="2600">
              <a:latin typeface="Carlito"/>
              <a:cs typeface="Carlito"/>
            </a:endParaRPr>
          </a:p>
          <a:p>
            <a:pPr marL="120014" marR="2011680">
              <a:lnSpc>
                <a:spcPct val="100000"/>
              </a:lnSpc>
              <a:spcBef>
                <a:spcPts val="1550"/>
              </a:spcBef>
            </a:pPr>
            <a:r>
              <a:rPr sz="2000" b="1" spc="-35" dirty="0">
                <a:solidFill>
                  <a:srgbClr val="44546A"/>
                </a:solidFill>
                <a:latin typeface="Carlito"/>
                <a:cs typeface="Carlito"/>
              </a:rPr>
              <a:t>Tres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los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temas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más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candentes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en la actualidad  empresarial y que más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interés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y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consultas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generan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en el  día a día son: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54540" y="-47036"/>
            <a:ext cx="8001634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1.2. </a:t>
            </a:r>
            <a:r>
              <a:rPr spc="-10" dirty="0"/>
              <a:t>Ámbito </a:t>
            </a:r>
            <a:r>
              <a:rPr spc="-5" dirty="0"/>
              <a:t>de actuación del </a:t>
            </a:r>
            <a:r>
              <a:rPr spc="-10" dirty="0"/>
              <a:t>Derecho</a:t>
            </a:r>
            <a:r>
              <a:rPr spc="-5" dirty="0"/>
              <a:t> </a:t>
            </a:r>
            <a:r>
              <a:rPr spc="-1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2501873256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8224" y="3288042"/>
            <a:ext cx="3312795" cy="1863089"/>
            <a:chOff x="268224" y="3288042"/>
            <a:chExt cx="3312795" cy="1863089"/>
          </a:xfrm>
        </p:grpSpPr>
        <p:sp>
          <p:nvSpPr>
            <p:cNvPr id="3" name="object 3"/>
            <p:cNvSpPr/>
            <p:nvPr/>
          </p:nvSpPr>
          <p:spPr>
            <a:xfrm>
              <a:off x="590550" y="3288042"/>
              <a:ext cx="2668905" cy="1849120"/>
            </a:xfrm>
            <a:custGeom>
              <a:avLst/>
              <a:gdLst/>
              <a:ahLst/>
              <a:cxnLst/>
              <a:rect l="l" t="t" r="r" b="b"/>
              <a:pathLst>
                <a:path w="2668904" h="1849120">
                  <a:moveTo>
                    <a:pt x="2588006" y="0"/>
                  </a:moveTo>
                  <a:lnTo>
                    <a:pt x="80518" y="0"/>
                  </a:lnTo>
                  <a:lnTo>
                    <a:pt x="48525" y="6511"/>
                  </a:lnTo>
                  <a:lnTo>
                    <a:pt x="23004" y="24072"/>
                  </a:lnTo>
                  <a:lnTo>
                    <a:pt x="6110" y="49720"/>
                  </a:lnTo>
                  <a:lnTo>
                    <a:pt x="0" y="80492"/>
                  </a:lnTo>
                  <a:lnTo>
                    <a:pt x="0" y="1768106"/>
                  </a:lnTo>
                  <a:lnTo>
                    <a:pt x="6110" y="1800091"/>
                  </a:lnTo>
                  <a:lnTo>
                    <a:pt x="23004" y="1825609"/>
                  </a:lnTo>
                  <a:lnTo>
                    <a:pt x="48525" y="1842501"/>
                  </a:lnTo>
                  <a:lnTo>
                    <a:pt x="80518" y="1848612"/>
                  </a:lnTo>
                  <a:lnTo>
                    <a:pt x="2588006" y="1848612"/>
                  </a:lnTo>
                  <a:lnTo>
                    <a:pt x="2619998" y="1842501"/>
                  </a:lnTo>
                  <a:lnTo>
                    <a:pt x="2645519" y="1825609"/>
                  </a:lnTo>
                  <a:lnTo>
                    <a:pt x="2662413" y="1800091"/>
                  </a:lnTo>
                  <a:lnTo>
                    <a:pt x="2668524" y="1768106"/>
                  </a:lnTo>
                  <a:lnTo>
                    <a:pt x="2668524" y="80492"/>
                  </a:lnTo>
                  <a:lnTo>
                    <a:pt x="2662413" y="49720"/>
                  </a:lnTo>
                  <a:lnTo>
                    <a:pt x="2645519" y="24072"/>
                  </a:lnTo>
                  <a:lnTo>
                    <a:pt x="2619998" y="6511"/>
                  </a:lnTo>
                  <a:lnTo>
                    <a:pt x="2588006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2940" y="3368802"/>
              <a:ext cx="2524125" cy="1602105"/>
            </a:xfrm>
            <a:custGeom>
              <a:avLst/>
              <a:gdLst/>
              <a:ahLst/>
              <a:cxnLst/>
              <a:rect l="l" t="t" r="r" b="b"/>
              <a:pathLst>
                <a:path w="2524125" h="1602104">
                  <a:moveTo>
                    <a:pt x="2523744" y="0"/>
                  </a:moveTo>
                  <a:lnTo>
                    <a:pt x="0" y="0"/>
                  </a:lnTo>
                  <a:lnTo>
                    <a:pt x="0" y="1601724"/>
                  </a:lnTo>
                  <a:lnTo>
                    <a:pt x="2523744" y="1601724"/>
                  </a:lnTo>
                  <a:lnTo>
                    <a:pt x="2523744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8224" y="5016245"/>
              <a:ext cx="3312795" cy="135255"/>
            </a:xfrm>
            <a:custGeom>
              <a:avLst/>
              <a:gdLst/>
              <a:ahLst/>
              <a:cxnLst/>
              <a:rect l="l" t="t" r="r" b="b"/>
              <a:pathLst>
                <a:path w="3312795" h="135254">
                  <a:moveTo>
                    <a:pt x="3312414" y="0"/>
                  </a:moveTo>
                  <a:lnTo>
                    <a:pt x="0" y="0"/>
                  </a:lnTo>
                  <a:lnTo>
                    <a:pt x="0" y="54521"/>
                  </a:lnTo>
                  <a:lnTo>
                    <a:pt x="6110" y="85239"/>
                  </a:lnTo>
                  <a:lnTo>
                    <a:pt x="23002" y="110842"/>
                  </a:lnTo>
                  <a:lnTo>
                    <a:pt x="48520" y="128373"/>
                  </a:lnTo>
                  <a:lnTo>
                    <a:pt x="80505" y="134873"/>
                  </a:lnTo>
                  <a:lnTo>
                    <a:pt x="3231908" y="134873"/>
                  </a:lnTo>
                  <a:lnTo>
                    <a:pt x="3263893" y="128373"/>
                  </a:lnTo>
                  <a:lnTo>
                    <a:pt x="3289411" y="110842"/>
                  </a:lnTo>
                  <a:lnTo>
                    <a:pt x="3306303" y="85239"/>
                  </a:lnTo>
                  <a:lnTo>
                    <a:pt x="3312414" y="54521"/>
                  </a:lnTo>
                  <a:lnTo>
                    <a:pt x="3312414" y="0"/>
                  </a:lnTo>
                  <a:close/>
                </a:path>
              </a:pathLst>
            </a:custGeom>
            <a:solidFill>
              <a:srgbClr val="333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940" y="3372612"/>
              <a:ext cx="2523744" cy="15979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1671" y="3365918"/>
            <a:ext cx="1202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rlito"/>
                <a:cs typeface="Carlito"/>
                <a:hlinkClick r:id="rId3"/>
              </a:rPr>
              <a:t>http://dtif.unex.es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3625596"/>
            <a:ext cx="9144000" cy="3232785"/>
            <a:chOff x="0" y="3625596"/>
            <a:chExt cx="9144000" cy="3232785"/>
          </a:xfrm>
        </p:grpSpPr>
        <p:sp>
          <p:nvSpPr>
            <p:cNvPr id="9" name="object 9"/>
            <p:cNvSpPr/>
            <p:nvPr/>
          </p:nvSpPr>
          <p:spPr>
            <a:xfrm>
              <a:off x="1613916" y="5016246"/>
              <a:ext cx="622300" cy="48895"/>
            </a:xfrm>
            <a:custGeom>
              <a:avLst/>
              <a:gdLst/>
              <a:ahLst/>
              <a:cxnLst/>
              <a:rect l="l" t="t" r="r" b="b"/>
              <a:pathLst>
                <a:path w="622300" h="48895">
                  <a:moveTo>
                    <a:pt x="621792" y="0"/>
                  </a:moveTo>
                  <a:lnTo>
                    <a:pt x="0" y="0"/>
                  </a:lnTo>
                  <a:lnTo>
                    <a:pt x="0" y="20078"/>
                  </a:lnTo>
                  <a:lnTo>
                    <a:pt x="1033" y="31821"/>
                  </a:lnTo>
                  <a:lnTo>
                    <a:pt x="3956" y="40876"/>
                  </a:lnTo>
                  <a:lnTo>
                    <a:pt x="8497" y="46705"/>
                  </a:lnTo>
                  <a:lnTo>
                    <a:pt x="14389" y="48767"/>
                  </a:lnTo>
                  <a:lnTo>
                    <a:pt x="607402" y="48767"/>
                  </a:lnTo>
                  <a:lnTo>
                    <a:pt x="613294" y="46705"/>
                  </a:lnTo>
                  <a:lnTo>
                    <a:pt x="617835" y="40876"/>
                  </a:lnTo>
                  <a:lnTo>
                    <a:pt x="620758" y="31821"/>
                  </a:lnTo>
                  <a:lnTo>
                    <a:pt x="621792" y="20078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849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8603" y="4464558"/>
              <a:ext cx="1108075" cy="1388745"/>
            </a:xfrm>
            <a:custGeom>
              <a:avLst/>
              <a:gdLst/>
              <a:ahLst/>
              <a:cxnLst/>
              <a:rect l="l" t="t" r="r" b="b"/>
              <a:pathLst>
                <a:path w="1108075" h="1388745">
                  <a:moveTo>
                    <a:pt x="129461" y="568168"/>
                  </a:moveTo>
                  <a:lnTo>
                    <a:pt x="61303" y="583806"/>
                  </a:lnTo>
                  <a:lnTo>
                    <a:pt x="15539" y="633747"/>
                  </a:lnTo>
                  <a:lnTo>
                    <a:pt x="4633" y="678980"/>
                  </a:lnTo>
                  <a:lnTo>
                    <a:pt x="0" y="732899"/>
                  </a:lnTo>
                  <a:lnTo>
                    <a:pt x="357" y="791887"/>
                  </a:lnTo>
                  <a:lnTo>
                    <a:pt x="4420" y="852327"/>
                  </a:lnTo>
                  <a:lnTo>
                    <a:pt x="10908" y="910601"/>
                  </a:lnTo>
                  <a:lnTo>
                    <a:pt x="18536" y="963093"/>
                  </a:lnTo>
                  <a:lnTo>
                    <a:pt x="26022" y="1006186"/>
                  </a:lnTo>
                  <a:lnTo>
                    <a:pt x="35433" y="1049705"/>
                  </a:lnTo>
                  <a:lnTo>
                    <a:pt x="74468" y="1110261"/>
                  </a:lnTo>
                  <a:lnTo>
                    <a:pt x="109081" y="1148993"/>
                  </a:lnTo>
                  <a:lnTo>
                    <a:pt x="150353" y="1190417"/>
                  </a:lnTo>
                  <a:lnTo>
                    <a:pt x="195731" y="1232323"/>
                  </a:lnTo>
                  <a:lnTo>
                    <a:pt x="242662" y="1272504"/>
                  </a:lnTo>
                  <a:lnTo>
                    <a:pt x="288592" y="1308751"/>
                  </a:lnTo>
                  <a:lnTo>
                    <a:pt x="330968" y="1338856"/>
                  </a:lnTo>
                  <a:lnTo>
                    <a:pt x="367236" y="1360609"/>
                  </a:lnTo>
                  <a:lnTo>
                    <a:pt x="422093" y="1375372"/>
                  </a:lnTo>
                  <a:lnTo>
                    <a:pt x="463080" y="1378791"/>
                  </a:lnTo>
                  <a:lnTo>
                    <a:pt x="514889" y="1381911"/>
                  </a:lnTo>
                  <a:lnTo>
                    <a:pt x="574605" y="1384582"/>
                  </a:lnTo>
                  <a:lnTo>
                    <a:pt x="639313" y="1386653"/>
                  </a:lnTo>
                  <a:lnTo>
                    <a:pt x="706098" y="1387976"/>
                  </a:lnTo>
                  <a:lnTo>
                    <a:pt x="772044" y="1388400"/>
                  </a:lnTo>
                  <a:lnTo>
                    <a:pt x="834236" y="1387776"/>
                  </a:lnTo>
                  <a:lnTo>
                    <a:pt x="889759" y="1385954"/>
                  </a:lnTo>
                  <a:lnTo>
                    <a:pt x="935697" y="1382785"/>
                  </a:lnTo>
                  <a:lnTo>
                    <a:pt x="987159" y="1371803"/>
                  </a:lnTo>
                  <a:lnTo>
                    <a:pt x="1014327" y="1343711"/>
                  </a:lnTo>
                  <a:lnTo>
                    <a:pt x="1044392" y="1302368"/>
                  </a:lnTo>
                  <a:lnTo>
                    <a:pt x="1072663" y="1255227"/>
                  </a:lnTo>
                  <a:lnTo>
                    <a:pt x="1094447" y="1209741"/>
                  </a:lnTo>
                  <a:lnTo>
                    <a:pt x="1107480" y="1056444"/>
                  </a:lnTo>
                  <a:lnTo>
                    <a:pt x="1107275" y="895124"/>
                  </a:lnTo>
                  <a:lnTo>
                    <a:pt x="225922" y="895124"/>
                  </a:lnTo>
                  <a:lnTo>
                    <a:pt x="216129" y="889192"/>
                  </a:lnTo>
                  <a:lnTo>
                    <a:pt x="199327" y="871397"/>
                  </a:lnTo>
                  <a:lnTo>
                    <a:pt x="182835" y="834685"/>
                  </a:lnTo>
                  <a:lnTo>
                    <a:pt x="177399" y="784763"/>
                  </a:lnTo>
                  <a:lnTo>
                    <a:pt x="177894" y="740772"/>
                  </a:lnTo>
                  <a:lnTo>
                    <a:pt x="179197" y="721855"/>
                  </a:lnTo>
                  <a:lnTo>
                    <a:pt x="177355" y="624250"/>
                  </a:lnTo>
                  <a:lnTo>
                    <a:pt x="164461" y="577335"/>
                  </a:lnTo>
                  <a:lnTo>
                    <a:pt x="129461" y="568168"/>
                  </a:lnTo>
                  <a:close/>
                </a:path>
                <a:path w="1108075" h="1388745">
                  <a:moveTo>
                    <a:pt x="337338" y="0"/>
                  </a:moveTo>
                  <a:lnTo>
                    <a:pt x="325844" y="0"/>
                  </a:lnTo>
                  <a:lnTo>
                    <a:pt x="309215" y="2022"/>
                  </a:lnTo>
                  <a:lnTo>
                    <a:pt x="271209" y="25895"/>
                  </a:lnTo>
                  <a:lnTo>
                    <a:pt x="243305" y="71992"/>
                  </a:lnTo>
                  <a:lnTo>
                    <a:pt x="239573" y="89154"/>
                  </a:lnTo>
                  <a:lnTo>
                    <a:pt x="239573" y="871397"/>
                  </a:lnTo>
                  <a:lnTo>
                    <a:pt x="232479" y="889192"/>
                  </a:lnTo>
                  <a:lnTo>
                    <a:pt x="225922" y="895124"/>
                  </a:lnTo>
                  <a:lnTo>
                    <a:pt x="1107275" y="895124"/>
                  </a:lnTo>
                  <a:lnTo>
                    <a:pt x="1107148" y="834685"/>
                  </a:lnTo>
                  <a:lnTo>
                    <a:pt x="1105862" y="640340"/>
                  </a:lnTo>
                  <a:lnTo>
                    <a:pt x="1105053" y="549300"/>
                  </a:lnTo>
                  <a:lnTo>
                    <a:pt x="1105057" y="543547"/>
                  </a:lnTo>
                  <a:lnTo>
                    <a:pt x="921030" y="543547"/>
                  </a:lnTo>
                  <a:lnTo>
                    <a:pt x="919063" y="520547"/>
                  </a:lnTo>
                  <a:lnTo>
                    <a:pt x="685254" y="520547"/>
                  </a:lnTo>
                  <a:lnTo>
                    <a:pt x="684775" y="514794"/>
                  </a:lnTo>
                  <a:lnTo>
                    <a:pt x="440855" y="514794"/>
                  </a:lnTo>
                  <a:lnTo>
                    <a:pt x="435102" y="500405"/>
                  </a:lnTo>
                  <a:lnTo>
                    <a:pt x="432219" y="224320"/>
                  </a:lnTo>
                  <a:lnTo>
                    <a:pt x="432219" y="71907"/>
                  </a:lnTo>
                  <a:lnTo>
                    <a:pt x="429349" y="69024"/>
                  </a:lnTo>
                  <a:lnTo>
                    <a:pt x="414972" y="41255"/>
                  </a:lnTo>
                  <a:lnTo>
                    <a:pt x="394126" y="19415"/>
                  </a:lnTo>
                  <a:lnTo>
                    <a:pt x="367888" y="5123"/>
                  </a:lnTo>
                  <a:lnTo>
                    <a:pt x="337338" y="0"/>
                  </a:lnTo>
                  <a:close/>
                </a:path>
                <a:path w="1108075" h="1388745">
                  <a:moveTo>
                    <a:pt x="1004418" y="445770"/>
                  </a:moveTo>
                  <a:lnTo>
                    <a:pt x="948933" y="461047"/>
                  </a:lnTo>
                  <a:lnTo>
                    <a:pt x="924986" y="494658"/>
                  </a:lnTo>
                  <a:lnTo>
                    <a:pt x="919907" y="528269"/>
                  </a:lnTo>
                  <a:lnTo>
                    <a:pt x="921030" y="543547"/>
                  </a:lnTo>
                  <a:lnTo>
                    <a:pt x="1105057" y="543547"/>
                  </a:lnTo>
                  <a:lnTo>
                    <a:pt x="1105095" y="489446"/>
                  </a:lnTo>
                  <a:lnTo>
                    <a:pt x="1094626" y="458711"/>
                  </a:lnTo>
                  <a:lnTo>
                    <a:pt x="1064212" y="447387"/>
                  </a:lnTo>
                  <a:lnTo>
                    <a:pt x="1004418" y="445770"/>
                  </a:lnTo>
                  <a:close/>
                </a:path>
                <a:path w="1108075" h="1388745">
                  <a:moveTo>
                    <a:pt x="788772" y="370992"/>
                  </a:moveTo>
                  <a:lnTo>
                    <a:pt x="743776" y="383509"/>
                  </a:lnTo>
                  <a:lnTo>
                    <a:pt x="713825" y="414524"/>
                  </a:lnTo>
                  <a:lnTo>
                    <a:pt x="696020" y="454237"/>
                  </a:lnTo>
                  <a:lnTo>
                    <a:pt x="687463" y="492845"/>
                  </a:lnTo>
                  <a:lnTo>
                    <a:pt x="685254" y="520547"/>
                  </a:lnTo>
                  <a:lnTo>
                    <a:pt x="919063" y="520547"/>
                  </a:lnTo>
                  <a:lnTo>
                    <a:pt x="912498" y="443788"/>
                  </a:lnTo>
                  <a:lnTo>
                    <a:pt x="895877" y="392561"/>
                  </a:lnTo>
                  <a:lnTo>
                    <a:pt x="858768" y="373688"/>
                  </a:lnTo>
                  <a:lnTo>
                    <a:pt x="788772" y="370992"/>
                  </a:lnTo>
                  <a:close/>
                </a:path>
                <a:path w="1108075" h="1388745">
                  <a:moveTo>
                    <a:pt x="558737" y="330733"/>
                  </a:moveTo>
                  <a:lnTo>
                    <a:pt x="485732" y="359492"/>
                  </a:lnTo>
                  <a:lnTo>
                    <a:pt x="451276" y="422763"/>
                  </a:lnTo>
                  <a:lnTo>
                    <a:pt x="441079" y="486034"/>
                  </a:lnTo>
                  <a:lnTo>
                    <a:pt x="440855" y="514794"/>
                  </a:lnTo>
                  <a:lnTo>
                    <a:pt x="684775" y="514794"/>
                  </a:lnTo>
                  <a:lnTo>
                    <a:pt x="678011" y="449605"/>
                  </a:lnTo>
                  <a:lnTo>
                    <a:pt x="667282" y="407304"/>
                  </a:lnTo>
                  <a:lnTo>
                    <a:pt x="646489" y="369078"/>
                  </a:lnTo>
                  <a:lnTo>
                    <a:pt x="611639" y="341398"/>
                  </a:lnTo>
                  <a:lnTo>
                    <a:pt x="558737" y="330733"/>
                  </a:lnTo>
                  <a:close/>
                </a:path>
              </a:pathLst>
            </a:custGeom>
            <a:solidFill>
              <a:srgbClr val="FFE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5594" y="5824728"/>
              <a:ext cx="811530" cy="268605"/>
            </a:xfrm>
            <a:custGeom>
              <a:avLst/>
              <a:gdLst/>
              <a:ahLst/>
              <a:cxnLst/>
              <a:rect l="l" t="t" r="r" b="b"/>
              <a:pathLst>
                <a:path w="811530" h="268604">
                  <a:moveTo>
                    <a:pt x="0" y="268224"/>
                  </a:moveTo>
                  <a:lnTo>
                    <a:pt x="811530" y="268224"/>
                  </a:lnTo>
                  <a:lnTo>
                    <a:pt x="811530" y="0"/>
                  </a:lnTo>
                  <a:lnTo>
                    <a:pt x="0" y="0"/>
                  </a:lnTo>
                  <a:lnTo>
                    <a:pt x="0" y="268224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84426" y="4365498"/>
              <a:ext cx="471170" cy="472440"/>
            </a:xfrm>
            <a:custGeom>
              <a:avLst/>
              <a:gdLst/>
              <a:ahLst/>
              <a:cxnLst/>
              <a:rect l="l" t="t" r="r" b="b"/>
              <a:pathLst>
                <a:path w="471169" h="472439">
                  <a:moveTo>
                    <a:pt x="0" y="236219"/>
                  </a:moveTo>
                  <a:lnTo>
                    <a:pt x="4783" y="188611"/>
                  </a:lnTo>
                  <a:lnTo>
                    <a:pt x="18504" y="144269"/>
                  </a:lnTo>
                  <a:lnTo>
                    <a:pt x="40213" y="104144"/>
                  </a:lnTo>
                  <a:lnTo>
                    <a:pt x="68965" y="69184"/>
                  </a:lnTo>
                  <a:lnTo>
                    <a:pt x="103813" y="40340"/>
                  </a:lnTo>
                  <a:lnTo>
                    <a:pt x="143809" y="18562"/>
                  </a:lnTo>
                  <a:lnTo>
                    <a:pt x="188006" y="4798"/>
                  </a:lnTo>
                  <a:lnTo>
                    <a:pt x="235458" y="0"/>
                  </a:lnTo>
                  <a:lnTo>
                    <a:pt x="282909" y="4798"/>
                  </a:lnTo>
                  <a:lnTo>
                    <a:pt x="327106" y="18562"/>
                  </a:lnTo>
                  <a:lnTo>
                    <a:pt x="367102" y="40340"/>
                  </a:lnTo>
                  <a:lnTo>
                    <a:pt x="401950" y="69184"/>
                  </a:lnTo>
                  <a:lnTo>
                    <a:pt x="430702" y="104144"/>
                  </a:lnTo>
                  <a:lnTo>
                    <a:pt x="452411" y="144269"/>
                  </a:lnTo>
                  <a:lnTo>
                    <a:pt x="466132" y="188611"/>
                  </a:lnTo>
                  <a:lnTo>
                    <a:pt x="470916" y="236219"/>
                  </a:lnTo>
                  <a:lnTo>
                    <a:pt x="466132" y="283824"/>
                  </a:lnTo>
                  <a:lnTo>
                    <a:pt x="452411" y="328164"/>
                  </a:lnTo>
                  <a:lnTo>
                    <a:pt x="430702" y="368290"/>
                  </a:lnTo>
                  <a:lnTo>
                    <a:pt x="401950" y="403250"/>
                  </a:lnTo>
                  <a:lnTo>
                    <a:pt x="367102" y="432095"/>
                  </a:lnTo>
                  <a:lnTo>
                    <a:pt x="327106" y="453875"/>
                  </a:lnTo>
                  <a:lnTo>
                    <a:pt x="282909" y="467640"/>
                  </a:lnTo>
                  <a:lnTo>
                    <a:pt x="235458" y="472439"/>
                  </a:lnTo>
                  <a:lnTo>
                    <a:pt x="188006" y="467640"/>
                  </a:lnTo>
                  <a:lnTo>
                    <a:pt x="143809" y="453875"/>
                  </a:lnTo>
                  <a:lnTo>
                    <a:pt x="103813" y="432095"/>
                  </a:lnTo>
                  <a:lnTo>
                    <a:pt x="68965" y="403250"/>
                  </a:lnTo>
                  <a:lnTo>
                    <a:pt x="40213" y="368290"/>
                  </a:lnTo>
                  <a:lnTo>
                    <a:pt x="18504" y="328164"/>
                  </a:lnTo>
                  <a:lnTo>
                    <a:pt x="4783" y="283824"/>
                  </a:lnTo>
                  <a:lnTo>
                    <a:pt x="0" y="23621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43836" y="4224909"/>
              <a:ext cx="753110" cy="750570"/>
            </a:xfrm>
            <a:custGeom>
              <a:avLst/>
              <a:gdLst/>
              <a:ahLst/>
              <a:cxnLst/>
              <a:rect l="l" t="t" r="r" b="b"/>
              <a:pathLst>
                <a:path w="753110" h="750570">
                  <a:moveTo>
                    <a:pt x="0" y="375285"/>
                  </a:moveTo>
                  <a:lnTo>
                    <a:pt x="2932" y="328210"/>
                  </a:lnTo>
                  <a:lnTo>
                    <a:pt x="11496" y="282880"/>
                  </a:lnTo>
                  <a:lnTo>
                    <a:pt x="25337" y="239646"/>
                  </a:lnTo>
                  <a:lnTo>
                    <a:pt x="44103" y="198861"/>
                  </a:lnTo>
                  <a:lnTo>
                    <a:pt x="67442" y="160876"/>
                  </a:lnTo>
                  <a:lnTo>
                    <a:pt x="95000" y="126043"/>
                  </a:lnTo>
                  <a:lnTo>
                    <a:pt x="126425" y="94713"/>
                  </a:lnTo>
                  <a:lnTo>
                    <a:pt x="161365" y="67238"/>
                  </a:lnTo>
                  <a:lnTo>
                    <a:pt x="199465" y="43970"/>
                  </a:lnTo>
                  <a:lnTo>
                    <a:pt x="240375" y="25260"/>
                  </a:lnTo>
                  <a:lnTo>
                    <a:pt x="283740" y="11461"/>
                  </a:lnTo>
                  <a:lnTo>
                    <a:pt x="329208" y="2924"/>
                  </a:lnTo>
                  <a:lnTo>
                    <a:pt x="376428" y="0"/>
                  </a:lnTo>
                  <a:lnTo>
                    <a:pt x="423647" y="2924"/>
                  </a:lnTo>
                  <a:lnTo>
                    <a:pt x="469115" y="11461"/>
                  </a:lnTo>
                  <a:lnTo>
                    <a:pt x="512480" y="25260"/>
                  </a:lnTo>
                  <a:lnTo>
                    <a:pt x="553390" y="43970"/>
                  </a:lnTo>
                  <a:lnTo>
                    <a:pt x="591490" y="67238"/>
                  </a:lnTo>
                  <a:lnTo>
                    <a:pt x="626430" y="94713"/>
                  </a:lnTo>
                  <a:lnTo>
                    <a:pt x="657855" y="126043"/>
                  </a:lnTo>
                  <a:lnTo>
                    <a:pt x="685413" y="160876"/>
                  </a:lnTo>
                  <a:lnTo>
                    <a:pt x="708752" y="198861"/>
                  </a:lnTo>
                  <a:lnTo>
                    <a:pt x="727518" y="239646"/>
                  </a:lnTo>
                  <a:lnTo>
                    <a:pt x="741359" y="282880"/>
                  </a:lnTo>
                  <a:lnTo>
                    <a:pt x="749923" y="328210"/>
                  </a:lnTo>
                  <a:lnTo>
                    <a:pt x="752856" y="375285"/>
                  </a:lnTo>
                  <a:lnTo>
                    <a:pt x="749923" y="422359"/>
                  </a:lnTo>
                  <a:lnTo>
                    <a:pt x="741359" y="467689"/>
                  </a:lnTo>
                  <a:lnTo>
                    <a:pt x="727518" y="510923"/>
                  </a:lnTo>
                  <a:lnTo>
                    <a:pt x="708752" y="551708"/>
                  </a:lnTo>
                  <a:lnTo>
                    <a:pt x="685413" y="589693"/>
                  </a:lnTo>
                  <a:lnTo>
                    <a:pt x="657855" y="624526"/>
                  </a:lnTo>
                  <a:lnTo>
                    <a:pt x="626430" y="655856"/>
                  </a:lnTo>
                  <a:lnTo>
                    <a:pt x="591490" y="683331"/>
                  </a:lnTo>
                  <a:lnTo>
                    <a:pt x="553390" y="706599"/>
                  </a:lnTo>
                  <a:lnTo>
                    <a:pt x="512480" y="725309"/>
                  </a:lnTo>
                  <a:lnTo>
                    <a:pt x="469115" y="739108"/>
                  </a:lnTo>
                  <a:lnTo>
                    <a:pt x="423647" y="747645"/>
                  </a:lnTo>
                  <a:lnTo>
                    <a:pt x="376428" y="750570"/>
                  </a:lnTo>
                  <a:lnTo>
                    <a:pt x="329208" y="747645"/>
                  </a:lnTo>
                  <a:lnTo>
                    <a:pt x="283740" y="739108"/>
                  </a:lnTo>
                  <a:lnTo>
                    <a:pt x="240375" y="725309"/>
                  </a:lnTo>
                  <a:lnTo>
                    <a:pt x="199465" y="706599"/>
                  </a:lnTo>
                  <a:lnTo>
                    <a:pt x="161365" y="683331"/>
                  </a:lnTo>
                  <a:lnTo>
                    <a:pt x="126425" y="655856"/>
                  </a:lnTo>
                  <a:lnTo>
                    <a:pt x="95000" y="624526"/>
                  </a:lnTo>
                  <a:lnTo>
                    <a:pt x="67442" y="589693"/>
                  </a:lnTo>
                  <a:lnTo>
                    <a:pt x="44103" y="551708"/>
                  </a:lnTo>
                  <a:lnTo>
                    <a:pt x="25337" y="510923"/>
                  </a:lnTo>
                  <a:lnTo>
                    <a:pt x="11496" y="467689"/>
                  </a:lnTo>
                  <a:lnTo>
                    <a:pt x="2932" y="422359"/>
                  </a:lnTo>
                  <a:lnTo>
                    <a:pt x="0" y="375285"/>
                  </a:lnTo>
                  <a:close/>
                </a:path>
              </a:pathLst>
            </a:custGeom>
            <a:ln w="586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6092952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6048756"/>
              <a:ext cx="887730" cy="809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80" y="6166104"/>
              <a:ext cx="399288" cy="6461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38194" y="3625596"/>
              <a:ext cx="368300" cy="368935"/>
            </a:xfrm>
            <a:custGeom>
              <a:avLst/>
              <a:gdLst/>
              <a:ahLst/>
              <a:cxnLst/>
              <a:rect l="l" t="t" r="r" b="b"/>
              <a:pathLst>
                <a:path w="368300" h="368935">
                  <a:moveTo>
                    <a:pt x="336804" y="0"/>
                  </a:moveTo>
                  <a:lnTo>
                    <a:pt x="31242" y="0"/>
                  </a:lnTo>
                  <a:lnTo>
                    <a:pt x="19079" y="2456"/>
                  </a:lnTo>
                  <a:lnTo>
                    <a:pt x="9148" y="9153"/>
                  </a:lnTo>
                  <a:lnTo>
                    <a:pt x="2454" y="19084"/>
                  </a:lnTo>
                  <a:lnTo>
                    <a:pt x="0" y="31241"/>
                  </a:lnTo>
                  <a:lnTo>
                    <a:pt x="0" y="337578"/>
                  </a:lnTo>
                  <a:lnTo>
                    <a:pt x="2454" y="349734"/>
                  </a:lnTo>
                  <a:lnTo>
                    <a:pt x="9148" y="359660"/>
                  </a:lnTo>
                  <a:lnTo>
                    <a:pt x="19079" y="366353"/>
                  </a:lnTo>
                  <a:lnTo>
                    <a:pt x="31242" y="368807"/>
                  </a:lnTo>
                  <a:lnTo>
                    <a:pt x="336804" y="368807"/>
                  </a:lnTo>
                  <a:lnTo>
                    <a:pt x="348966" y="366353"/>
                  </a:lnTo>
                  <a:lnTo>
                    <a:pt x="358897" y="359660"/>
                  </a:lnTo>
                  <a:lnTo>
                    <a:pt x="365591" y="349734"/>
                  </a:lnTo>
                  <a:lnTo>
                    <a:pt x="368046" y="337578"/>
                  </a:lnTo>
                  <a:lnTo>
                    <a:pt x="368046" y="31241"/>
                  </a:lnTo>
                  <a:lnTo>
                    <a:pt x="365591" y="19084"/>
                  </a:lnTo>
                  <a:lnTo>
                    <a:pt x="358897" y="9153"/>
                  </a:lnTo>
                  <a:lnTo>
                    <a:pt x="348966" y="2456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38194" y="4409694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336804" y="0"/>
                  </a:moveTo>
                  <a:lnTo>
                    <a:pt x="31242" y="0"/>
                  </a:lnTo>
                  <a:lnTo>
                    <a:pt x="19079" y="2456"/>
                  </a:lnTo>
                  <a:lnTo>
                    <a:pt x="9148" y="9153"/>
                  </a:lnTo>
                  <a:lnTo>
                    <a:pt x="2454" y="19084"/>
                  </a:lnTo>
                  <a:lnTo>
                    <a:pt x="0" y="31241"/>
                  </a:lnTo>
                  <a:lnTo>
                    <a:pt x="0" y="336816"/>
                  </a:lnTo>
                  <a:lnTo>
                    <a:pt x="2454" y="348972"/>
                  </a:lnTo>
                  <a:lnTo>
                    <a:pt x="9148" y="358898"/>
                  </a:lnTo>
                  <a:lnTo>
                    <a:pt x="19079" y="365591"/>
                  </a:lnTo>
                  <a:lnTo>
                    <a:pt x="31242" y="368045"/>
                  </a:lnTo>
                  <a:lnTo>
                    <a:pt x="336804" y="368045"/>
                  </a:lnTo>
                  <a:lnTo>
                    <a:pt x="348966" y="365591"/>
                  </a:lnTo>
                  <a:lnTo>
                    <a:pt x="358897" y="358898"/>
                  </a:lnTo>
                  <a:lnTo>
                    <a:pt x="365591" y="348972"/>
                  </a:lnTo>
                  <a:lnTo>
                    <a:pt x="368046" y="336816"/>
                  </a:lnTo>
                  <a:lnTo>
                    <a:pt x="368046" y="31241"/>
                  </a:lnTo>
                  <a:lnTo>
                    <a:pt x="365591" y="19084"/>
                  </a:lnTo>
                  <a:lnTo>
                    <a:pt x="358897" y="9153"/>
                  </a:lnTo>
                  <a:lnTo>
                    <a:pt x="348966" y="2456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38194" y="5193030"/>
              <a:ext cx="368300" cy="368935"/>
            </a:xfrm>
            <a:custGeom>
              <a:avLst/>
              <a:gdLst/>
              <a:ahLst/>
              <a:cxnLst/>
              <a:rect l="l" t="t" r="r" b="b"/>
              <a:pathLst>
                <a:path w="368300" h="368935">
                  <a:moveTo>
                    <a:pt x="336804" y="0"/>
                  </a:moveTo>
                  <a:lnTo>
                    <a:pt x="31242" y="0"/>
                  </a:lnTo>
                  <a:lnTo>
                    <a:pt x="19079" y="2456"/>
                  </a:lnTo>
                  <a:lnTo>
                    <a:pt x="9148" y="9153"/>
                  </a:lnTo>
                  <a:lnTo>
                    <a:pt x="2454" y="19084"/>
                  </a:lnTo>
                  <a:lnTo>
                    <a:pt x="0" y="31242"/>
                  </a:lnTo>
                  <a:lnTo>
                    <a:pt x="0" y="337578"/>
                  </a:lnTo>
                  <a:lnTo>
                    <a:pt x="2454" y="349734"/>
                  </a:lnTo>
                  <a:lnTo>
                    <a:pt x="9148" y="359660"/>
                  </a:lnTo>
                  <a:lnTo>
                    <a:pt x="19079" y="366353"/>
                  </a:lnTo>
                  <a:lnTo>
                    <a:pt x="31242" y="368808"/>
                  </a:lnTo>
                  <a:lnTo>
                    <a:pt x="336804" y="368808"/>
                  </a:lnTo>
                  <a:lnTo>
                    <a:pt x="348966" y="366353"/>
                  </a:lnTo>
                  <a:lnTo>
                    <a:pt x="358897" y="359660"/>
                  </a:lnTo>
                  <a:lnTo>
                    <a:pt x="365591" y="349734"/>
                  </a:lnTo>
                  <a:lnTo>
                    <a:pt x="368046" y="337578"/>
                  </a:lnTo>
                  <a:lnTo>
                    <a:pt x="368046" y="31242"/>
                  </a:lnTo>
                  <a:lnTo>
                    <a:pt x="365591" y="19084"/>
                  </a:lnTo>
                  <a:lnTo>
                    <a:pt x="358897" y="9153"/>
                  </a:lnTo>
                  <a:lnTo>
                    <a:pt x="348966" y="2456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25061" y="3712464"/>
              <a:ext cx="194297" cy="1943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22014" y="4492752"/>
              <a:ext cx="200393" cy="2011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10584" y="5265420"/>
              <a:ext cx="223253" cy="2240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449027" y="3235071"/>
            <a:ext cx="1863725" cy="183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Análisis de</a:t>
            </a:r>
            <a:r>
              <a:rPr sz="1600" b="1" spc="-3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riesgos</a:t>
            </a: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 dirty="0">
              <a:latin typeface="Carlito"/>
              <a:cs typeface="Carlito"/>
            </a:endParaRPr>
          </a:p>
          <a:p>
            <a:pPr marL="39370" marR="125730">
              <a:lnSpc>
                <a:spcPct val="100000"/>
              </a:lnSpc>
            </a:pP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Establecimiento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  medidas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</a:t>
            </a:r>
            <a:r>
              <a:rPr sz="1600" b="1" spc="-7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controles</a:t>
            </a: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Gestión de</a:t>
            </a:r>
            <a:r>
              <a:rPr sz="1600" b="1" spc="-6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evidencias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19833" y="2257805"/>
            <a:ext cx="185928" cy="169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xfrm>
            <a:off x="467868" y="864679"/>
            <a:ext cx="8142732" cy="23256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6385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8450" algn="l"/>
              </a:tabLst>
            </a:pPr>
            <a:r>
              <a:rPr spc="-10" dirty="0"/>
              <a:t>Conjunto </a:t>
            </a:r>
            <a:r>
              <a:rPr spc="-5" dirty="0"/>
              <a:t>de </a:t>
            </a:r>
            <a:r>
              <a:rPr spc="-10" dirty="0"/>
              <a:t>procedimientos </a:t>
            </a:r>
            <a:r>
              <a:rPr spc="-5" dirty="0"/>
              <a:t>y </a:t>
            </a:r>
            <a:r>
              <a:rPr spc="-10" dirty="0"/>
              <a:t>controles </a:t>
            </a:r>
            <a:r>
              <a:rPr spc="-5" dirty="0"/>
              <a:t>que </a:t>
            </a:r>
            <a:r>
              <a:rPr spc="-15" dirty="0"/>
              <a:t>garantizan </a:t>
            </a:r>
            <a:r>
              <a:rPr spc="-5" dirty="0"/>
              <a:t>y </a:t>
            </a:r>
            <a:r>
              <a:rPr spc="-10" dirty="0"/>
              <a:t>acreditan </a:t>
            </a:r>
            <a:r>
              <a:rPr spc="-5" dirty="0"/>
              <a:t>que </a:t>
            </a:r>
            <a:r>
              <a:rPr spc="-10" dirty="0"/>
              <a:t>la  empresa </a:t>
            </a:r>
            <a:r>
              <a:rPr spc="-5" dirty="0"/>
              <a:t>ha </a:t>
            </a:r>
            <a:r>
              <a:rPr spc="-10" dirty="0"/>
              <a:t>puesto </a:t>
            </a:r>
            <a:r>
              <a:rPr u="sng" spc="-10" dirty="0">
                <a:uFill>
                  <a:solidFill>
                    <a:srgbClr val="44546A"/>
                  </a:solidFill>
                </a:uFill>
              </a:rPr>
              <a:t>todas </a:t>
            </a:r>
            <a:r>
              <a:rPr u="sng" spc="-5" dirty="0">
                <a:uFill>
                  <a:solidFill>
                    <a:srgbClr val="44546A"/>
                  </a:solidFill>
                </a:uFill>
              </a:rPr>
              <a:t>las medidas a su alcance</a:t>
            </a:r>
            <a:r>
              <a:rPr spc="-5" dirty="0"/>
              <a:t> </a:t>
            </a:r>
            <a:r>
              <a:rPr spc="-15" dirty="0"/>
              <a:t>para </a:t>
            </a:r>
            <a:r>
              <a:rPr spc="-5" dirty="0"/>
              <a:t>cumplir con </a:t>
            </a:r>
            <a:r>
              <a:rPr spc="-10" dirty="0"/>
              <a:t>la  normativa</a:t>
            </a:r>
            <a:r>
              <a:rPr spc="-5" dirty="0"/>
              <a:t> </a:t>
            </a:r>
            <a:r>
              <a:rPr spc="-10" dirty="0"/>
              <a:t>legal.</a:t>
            </a:r>
          </a:p>
          <a:p>
            <a:pPr marL="297815" marR="6350" indent="-285750" algn="just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pc="-10" dirty="0"/>
              <a:t>Cultura </a:t>
            </a:r>
            <a:r>
              <a:rPr spc="-5" dirty="0"/>
              <a:t>de </a:t>
            </a:r>
            <a:r>
              <a:rPr spc="-10" dirty="0"/>
              <a:t>cumplimiento </a:t>
            </a:r>
            <a:r>
              <a:rPr spc="-5" dirty="0"/>
              <a:t>(medirla y </a:t>
            </a:r>
            <a:r>
              <a:rPr spc="-10" dirty="0"/>
              <a:t>acreditarla </a:t>
            </a:r>
            <a:r>
              <a:rPr spc="-15" dirty="0"/>
              <a:t>frente </a:t>
            </a:r>
            <a:r>
              <a:rPr spc="-5" dirty="0"/>
              <a:t>a </a:t>
            </a:r>
            <a:r>
              <a:rPr spc="-10" dirty="0"/>
              <a:t>terceros).  Responsable COMPLIANCE</a:t>
            </a:r>
            <a:r>
              <a:rPr spc="70" dirty="0"/>
              <a:t> </a:t>
            </a:r>
            <a:r>
              <a:rPr spc="-5" dirty="0"/>
              <a:t>OFFICER</a:t>
            </a:r>
          </a:p>
          <a:p>
            <a:pPr marL="297815" marR="5080" indent="-285750" algn="just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pc="-5" dirty="0"/>
              <a:t>Definir el alcance es vital: </a:t>
            </a:r>
            <a:r>
              <a:rPr spc="-10" dirty="0"/>
              <a:t>tamaño, </a:t>
            </a:r>
            <a:r>
              <a:rPr spc="-15" dirty="0"/>
              <a:t>organigrama </a:t>
            </a:r>
            <a:r>
              <a:rPr spc="-5" dirty="0"/>
              <a:t>y </a:t>
            </a:r>
            <a:r>
              <a:rPr spc="-10" dirty="0"/>
              <a:t>responsables </a:t>
            </a:r>
            <a:r>
              <a:rPr spc="-5" dirty="0"/>
              <a:t>de </a:t>
            </a:r>
            <a:r>
              <a:rPr spc="-10" dirty="0"/>
              <a:t>áreas de  negocio </a:t>
            </a:r>
            <a:r>
              <a:rPr spc="-5" dirty="0"/>
              <a:t>que </a:t>
            </a:r>
            <a:r>
              <a:rPr spc="-10" dirty="0"/>
              <a:t>vamos </a:t>
            </a:r>
            <a:r>
              <a:rPr spc="-5" dirty="0"/>
              <a:t>a </a:t>
            </a:r>
            <a:r>
              <a:rPr spc="-10" dirty="0"/>
              <a:t>evaluar; </a:t>
            </a:r>
            <a:r>
              <a:rPr spc="-5" dirty="0"/>
              <a:t>actividad; </a:t>
            </a:r>
            <a:r>
              <a:rPr spc="-10" dirty="0"/>
              <a:t>recursos </a:t>
            </a:r>
            <a:r>
              <a:rPr spc="-5" dirty="0"/>
              <a:t>y </a:t>
            </a:r>
            <a:r>
              <a:rPr spc="-10" dirty="0"/>
              <a:t>sistemas </a:t>
            </a:r>
            <a:r>
              <a:rPr spc="-5" dirty="0"/>
              <a:t>de </a:t>
            </a:r>
            <a:r>
              <a:rPr spc="-10" dirty="0"/>
              <a:t>información,  </a:t>
            </a:r>
            <a:r>
              <a:rPr spc="-5" dirty="0"/>
              <a:t>sus </a:t>
            </a:r>
            <a:r>
              <a:rPr spc="-10" dirty="0"/>
              <a:t>dependencias </a:t>
            </a:r>
            <a:r>
              <a:rPr spc="-5" dirty="0"/>
              <a:t>o</a:t>
            </a:r>
            <a:r>
              <a:rPr spc="5" dirty="0"/>
              <a:t> </a:t>
            </a:r>
            <a:r>
              <a:rPr spc="-10" dirty="0"/>
              <a:t>ubicaciones</a:t>
            </a:r>
          </a:p>
          <a:p>
            <a:pPr marL="3395979">
              <a:lnSpc>
                <a:spcPct val="100000"/>
              </a:lnSpc>
              <a:spcBef>
                <a:spcPts val="1019"/>
              </a:spcBef>
            </a:pPr>
            <a:r>
              <a:rPr sz="1600" spc="-20" dirty="0"/>
              <a:t>FASES:</a:t>
            </a:r>
            <a:endParaRPr sz="1600" dirty="0"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94366" y="-10267"/>
            <a:ext cx="8001634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1.2. </a:t>
            </a:r>
            <a:r>
              <a:rPr spc="-10" dirty="0"/>
              <a:t>Ámbito </a:t>
            </a:r>
            <a:r>
              <a:rPr spc="-5" dirty="0"/>
              <a:t>de actuación del </a:t>
            </a:r>
            <a:r>
              <a:rPr spc="-10" dirty="0"/>
              <a:t>Derecho</a:t>
            </a:r>
            <a:r>
              <a:rPr spc="-5" dirty="0"/>
              <a:t> </a:t>
            </a:r>
            <a:r>
              <a:rPr spc="-10" dirty="0"/>
              <a:t>Digital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42889" y="502741"/>
            <a:ext cx="2058521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latin typeface="Carlito"/>
                <a:cs typeface="Carlito"/>
              </a:rPr>
              <a:t>C</a:t>
            </a:r>
            <a:r>
              <a:rPr sz="2600" b="1" spc="-5" dirty="0">
                <a:latin typeface="Carlito"/>
                <a:cs typeface="Carlito"/>
              </a:rPr>
              <a:t>o</a:t>
            </a:r>
            <a:r>
              <a:rPr sz="2600" b="1" spc="-10" dirty="0">
                <a:latin typeface="Carlito"/>
                <a:cs typeface="Carlito"/>
              </a:rPr>
              <a:t>mpli</a:t>
            </a:r>
            <a:r>
              <a:rPr sz="2600" b="1" spc="-5" dirty="0">
                <a:latin typeface="Carlito"/>
                <a:cs typeface="Carlito"/>
              </a:rPr>
              <a:t>a</a:t>
            </a:r>
            <a:r>
              <a:rPr sz="2600" b="1" spc="-10" dirty="0">
                <a:latin typeface="Carlito"/>
                <a:cs typeface="Carlito"/>
              </a:rPr>
              <a:t>n</a:t>
            </a:r>
            <a:r>
              <a:rPr sz="2600" b="1" spc="-5" dirty="0">
                <a:latin typeface="Carlito"/>
                <a:cs typeface="Carlito"/>
              </a:rPr>
              <a:t>ce</a:t>
            </a:r>
            <a:endParaRPr sz="2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53676404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15361"/>
            <a:ext cx="9144000" cy="4342765"/>
            <a:chOff x="0" y="2515361"/>
            <a:chExt cx="9144000" cy="4342765"/>
          </a:xfrm>
        </p:grpSpPr>
        <p:sp>
          <p:nvSpPr>
            <p:cNvPr id="3" name="object 3"/>
            <p:cNvSpPr/>
            <p:nvPr/>
          </p:nvSpPr>
          <p:spPr>
            <a:xfrm>
              <a:off x="1253871" y="2843402"/>
              <a:ext cx="4495165" cy="2760980"/>
            </a:xfrm>
            <a:custGeom>
              <a:avLst/>
              <a:gdLst/>
              <a:ahLst/>
              <a:cxnLst/>
              <a:rect l="l" t="t" r="r" b="b"/>
              <a:pathLst>
                <a:path w="4495165" h="2760979">
                  <a:moveTo>
                    <a:pt x="4495038" y="0"/>
                  </a:moveTo>
                  <a:lnTo>
                    <a:pt x="0" y="0"/>
                  </a:lnTo>
                  <a:lnTo>
                    <a:pt x="0" y="2760726"/>
                  </a:lnTo>
                  <a:lnTo>
                    <a:pt x="4495038" y="2760726"/>
                  </a:lnTo>
                  <a:lnTo>
                    <a:pt x="4495038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3871" y="2843402"/>
              <a:ext cx="4495165" cy="2760980"/>
            </a:xfrm>
            <a:custGeom>
              <a:avLst/>
              <a:gdLst/>
              <a:ahLst/>
              <a:cxnLst/>
              <a:rect l="l" t="t" r="r" b="b"/>
              <a:pathLst>
                <a:path w="4495165" h="2760979">
                  <a:moveTo>
                    <a:pt x="0" y="0"/>
                  </a:moveTo>
                  <a:lnTo>
                    <a:pt x="4495038" y="0"/>
                  </a:lnTo>
                  <a:lnTo>
                    <a:pt x="4495038" y="2760726"/>
                  </a:lnTo>
                  <a:lnTo>
                    <a:pt x="0" y="2760726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1B5C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39" y="2515361"/>
              <a:ext cx="6785609" cy="3793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3708" y="2793491"/>
              <a:ext cx="4098036" cy="2810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8425" y="906691"/>
            <a:ext cx="6215380" cy="146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rlito"/>
                <a:cs typeface="Carlito"/>
              </a:rPr>
              <a:t>SGSI</a:t>
            </a:r>
            <a:endParaRPr sz="2800">
              <a:latin typeface="Carlito"/>
              <a:cs typeface="Carlito"/>
            </a:endParaRPr>
          </a:p>
          <a:p>
            <a:pPr marL="492759" marR="5080" indent="-635" algn="just">
              <a:lnSpc>
                <a:spcPct val="100000"/>
              </a:lnSpc>
              <a:spcBef>
                <a:spcPts val="1455"/>
              </a:spcBef>
            </a:pP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Protección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de </a:t>
            </a:r>
            <a:r>
              <a:rPr sz="1800" b="1" dirty="0">
                <a:solidFill>
                  <a:srgbClr val="44546A"/>
                </a:solidFill>
                <a:latin typeface="Carlito"/>
                <a:cs typeface="Carlito"/>
              </a:rPr>
              <a:t>la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confidencialidad, integridad, autenticidad </a:t>
            </a:r>
            <a:r>
              <a:rPr sz="1800" b="1" dirty="0">
                <a:solidFill>
                  <a:srgbClr val="44546A"/>
                </a:solidFill>
                <a:latin typeface="Carlito"/>
                <a:cs typeface="Carlito"/>
              </a:rPr>
              <a:t>y 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disponibilidad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de </a:t>
            </a:r>
            <a:r>
              <a:rPr sz="1800" b="1" dirty="0">
                <a:solidFill>
                  <a:srgbClr val="44546A"/>
                </a:solidFill>
                <a:latin typeface="Carlito"/>
                <a:cs typeface="Carlito"/>
              </a:rPr>
              <a:t>la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información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según el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nivel requerido  </a:t>
            </a:r>
            <a:r>
              <a:rPr sz="1800" b="1" spc="-15" dirty="0">
                <a:solidFill>
                  <a:srgbClr val="44546A"/>
                </a:solidFill>
                <a:latin typeface="Carlito"/>
                <a:cs typeface="Carlito"/>
              </a:rPr>
              <a:t>para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los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objetivos </a:t>
            </a:r>
            <a:r>
              <a:rPr sz="1800" b="1" dirty="0">
                <a:solidFill>
                  <a:srgbClr val="44546A"/>
                </a:solidFill>
                <a:latin typeface="Carlito"/>
                <a:cs typeface="Carlito"/>
              </a:rPr>
              <a:t>de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negocio </a:t>
            </a:r>
            <a:r>
              <a:rPr sz="1800" b="1" dirty="0">
                <a:solidFill>
                  <a:srgbClr val="44546A"/>
                </a:solidFill>
                <a:latin typeface="Carlito"/>
                <a:cs typeface="Carlito"/>
              </a:rPr>
              <a:t>de la</a:t>
            </a:r>
            <a:r>
              <a:rPr sz="1800" b="1" spc="-5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empresa.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6654" y="-48222"/>
            <a:ext cx="8001634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1.2. </a:t>
            </a:r>
            <a:r>
              <a:rPr spc="-10" dirty="0"/>
              <a:t>Ámbito </a:t>
            </a:r>
            <a:r>
              <a:rPr spc="-5" dirty="0"/>
              <a:t>de actuación del </a:t>
            </a:r>
            <a:r>
              <a:rPr spc="-10" dirty="0"/>
              <a:t>Derecho</a:t>
            </a:r>
            <a:r>
              <a:rPr spc="-5" dirty="0"/>
              <a:t> </a:t>
            </a:r>
            <a:r>
              <a:rPr spc="-1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277546354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1283" y="3023616"/>
            <a:ext cx="3265222" cy="256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40977" y="3975785"/>
            <a:ext cx="1578623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5565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MEDIDAS  R</a:t>
            </a:r>
            <a:r>
              <a:rPr sz="2000" b="1" spc="-35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2000" b="1" spc="-30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2000" b="1" spc="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TI</a:t>
            </a:r>
            <a:r>
              <a:rPr sz="2000" b="1" spc="-114" dirty="0">
                <a:solidFill>
                  <a:srgbClr val="44546A"/>
                </a:solidFill>
                <a:latin typeface="Carlito"/>
                <a:cs typeface="Carlito"/>
              </a:rPr>
              <a:t>V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4306" y="2992755"/>
            <a:ext cx="1543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2984" y="2327440"/>
            <a:ext cx="6282055" cy="77406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MEDIDAS PREVENTIVAS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: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Evaluación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del riesgo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definición de</a:t>
            </a:r>
            <a:r>
              <a:rPr sz="1600" b="1" spc="-2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controles</a:t>
            </a:r>
            <a:endParaRPr sz="1600" dirty="0">
              <a:latin typeface="Carlito"/>
              <a:cs typeface="Carlito"/>
            </a:endParaRPr>
          </a:p>
          <a:p>
            <a:pPr marR="277495" algn="r">
              <a:lnSpc>
                <a:spcPct val="100000"/>
              </a:lnSpc>
              <a:spcBef>
                <a:spcPts val="775"/>
              </a:spcBef>
            </a:pPr>
            <a:r>
              <a:rPr sz="1200" b="1" spc="-5" dirty="0">
                <a:solidFill>
                  <a:srgbClr val="F39C12"/>
                </a:solidFill>
                <a:latin typeface="Carlito"/>
                <a:cs typeface="Carlito"/>
              </a:rPr>
              <a:t>Determinar </a:t>
            </a:r>
            <a:r>
              <a:rPr sz="1200" b="1" dirty="0">
                <a:solidFill>
                  <a:srgbClr val="F39C12"/>
                </a:solidFill>
                <a:latin typeface="Carlito"/>
                <a:cs typeface="Carlito"/>
              </a:rPr>
              <a:t>el</a:t>
            </a:r>
            <a:r>
              <a:rPr sz="1200" b="1" spc="-75" dirty="0">
                <a:solidFill>
                  <a:srgbClr val="F39C12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F39C12"/>
                </a:solidFill>
                <a:latin typeface="Carlito"/>
                <a:cs typeface="Carlito"/>
              </a:rPr>
              <a:t>alcance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3251" y="3378701"/>
            <a:ext cx="12617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39C12"/>
                </a:solidFill>
                <a:latin typeface="Carlito"/>
                <a:cs typeface="Carlito"/>
              </a:rPr>
              <a:t>de la</a:t>
            </a:r>
            <a:r>
              <a:rPr sz="1200" b="1" spc="-30" dirty="0">
                <a:solidFill>
                  <a:srgbClr val="F39C12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F39C12"/>
                </a:solidFill>
                <a:latin typeface="Carlito"/>
                <a:cs typeface="Carlito"/>
              </a:rPr>
              <a:t>infección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7394" y="3704844"/>
            <a:ext cx="327025" cy="327660"/>
          </a:xfrm>
          <a:prstGeom prst="rect">
            <a:avLst/>
          </a:prstGeom>
          <a:solidFill>
            <a:srgbClr val="C0392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45"/>
              </a:lnSpc>
            </a:pP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902B20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50" dirty="0">
                <a:solidFill>
                  <a:srgbClr val="FFFFFF"/>
                </a:solidFill>
                <a:uFill>
                  <a:solidFill>
                    <a:srgbClr val="902B20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902B20"/>
                  </a:solidFill>
                </a:uFill>
                <a:latin typeface="Carlito"/>
                <a:cs typeface="Carlito"/>
              </a:rPr>
              <a:t>2</a:t>
            </a:r>
            <a:r>
              <a:rPr sz="2000" u="heavy" spc="-105" dirty="0">
                <a:solidFill>
                  <a:srgbClr val="FFFFFF"/>
                </a:solidFill>
                <a:uFill>
                  <a:solidFill>
                    <a:srgbClr val="902B20"/>
                  </a:solidFill>
                </a:uFill>
                <a:latin typeface="Carlito"/>
                <a:cs typeface="Carlito"/>
              </a:rPr>
              <a:t> 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8396" y="3585883"/>
            <a:ext cx="1016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392B"/>
                </a:solidFill>
                <a:latin typeface="Carlito"/>
                <a:cs typeface="Carlito"/>
              </a:rPr>
              <a:t>Asegurar la  continuidad</a:t>
            </a:r>
            <a:r>
              <a:rPr sz="1200" b="1" spc="-35" dirty="0">
                <a:solidFill>
                  <a:srgbClr val="C0392B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C0392B"/>
                </a:solidFill>
                <a:latin typeface="Carlito"/>
                <a:cs typeface="Carlito"/>
              </a:rPr>
              <a:t>del  </a:t>
            </a:r>
            <a:r>
              <a:rPr sz="1200" b="1" dirty="0">
                <a:solidFill>
                  <a:srgbClr val="C0392B"/>
                </a:solidFill>
                <a:latin typeface="Carlito"/>
                <a:cs typeface="Carlito"/>
              </a:rPr>
              <a:t>servicio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44440" y="4421123"/>
            <a:ext cx="327025" cy="327025"/>
            <a:chOff x="5044440" y="4421123"/>
            <a:chExt cx="327025" cy="327025"/>
          </a:xfrm>
        </p:grpSpPr>
        <p:sp>
          <p:nvSpPr>
            <p:cNvPr id="10" name="object 10"/>
            <p:cNvSpPr/>
            <p:nvPr/>
          </p:nvSpPr>
          <p:spPr>
            <a:xfrm>
              <a:off x="5044440" y="4421123"/>
              <a:ext cx="327025" cy="327025"/>
            </a:xfrm>
            <a:custGeom>
              <a:avLst/>
              <a:gdLst/>
              <a:ahLst/>
              <a:cxnLst/>
              <a:rect l="l" t="t" r="r" b="b"/>
              <a:pathLst>
                <a:path w="327025" h="327025">
                  <a:moveTo>
                    <a:pt x="326898" y="0"/>
                  </a:moveTo>
                  <a:lnTo>
                    <a:pt x="0" y="0"/>
                  </a:lnTo>
                  <a:lnTo>
                    <a:pt x="0" y="326898"/>
                  </a:lnTo>
                  <a:lnTo>
                    <a:pt x="326898" y="326898"/>
                  </a:lnTo>
                  <a:lnTo>
                    <a:pt x="326898" y="0"/>
                  </a:lnTo>
                  <a:close/>
                </a:path>
              </a:pathLst>
            </a:custGeom>
            <a:solidFill>
              <a:srgbClr val="2C3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44440" y="4721351"/>
              <a:ext cx="327025" cy="26670"/>
            </a:xfrm>
            <a:custGeom>
              <a:avLst/>
              <a:gdLst/>
              <a:ahLst/>
              <a:cxnLst/>
              <a:rect l="l" t="t" r="r" b="b"/>
              <a:pathLst>
                <a:path w="327025" h="26670">
                  <a:moveTo>
                    <a:pt x="326898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326898" y="26669"/>
                  </a:lnTo>
                  <a:lnTo>
                    <a:pt x="326898" y="0"/>
                  </a:lnTo>
                  <a:close/>
                </a:path>
              </a:pathLst>
            </a:custGeom>
            <a:solidFill>
              <a:srgbClr val="21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44440" y="4384014"/>
            <a:ext cx="3270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5710" y="4368584"/>
            <a:ext cx="105780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C3F50"/>
                </a:solidFill>
                <a:latin typeface="Carlito"/>
                <a:cs typeface="Carlito"/>
              </a:rPr>
              <a:t>Contener</a:t>
            </a:r>
            <a:r>
              <a:rPr sz="1200" b="1" spc="-80" dirty="0">
                <a:solidFill>
                  <a:srgbClr val="2C3F50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2C3F50"/>
                </a:solidFill>
                <a:latin typeface="Carlito"/>
                <a:cs typeface="Carlito"/>
              </a:rPr>
              <a:t>la  </a:t>
            </a:r>
            <a:r>
              <a:rPr sz="1200" b="1" spc="-10" dirty="0">
                <a:solidFill>
                  <a:srgbClr val="2C3F50"/>
                </a:solidFill>
                <a:latin typeface="Carlito"/>
                <a:cs typeface="Carlito"/>
              </a:rPr>
              <a:t>infección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7530" y="5038026"/>
            <a:ext cx="1347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6A085"/>
                </a:solidFill>
                <a:latin typeface="Carlito"/>
                <a:cs typeface="Carlito"/>
              </a:rPr>
              <a:t>Mitigar la </a:t>
            </a:r>
            <a:r>
              <a:rPr sz="1200" b="1" spc="-10" dirty="0">
                <a:solidFill>
                  <a:srgbClr val="16A085"/>
                </a:solidFill>
                <a:latin typeface="Carlito"/>
                <a:cs typeface="Carlito"/>
              </a:rPr>
              <a:t>infección </a:t>
            </a:r>
            <a:r>
              <a:rPr sz="1200" b="1" dirty="0">
                <a:solidFill>
                  <a:srgbClr val="16A085"/>
                </a:solidFill>
                <a:latin typeface="Carlito"/>
                <a:cs typeface="Carlito"/>
              </a:rPr>
              <a:t>y  </a:t>
            </a:r>
            <a:r>
              <a:rPr sz="1200" b="1" spc="-5" dirty="0">
                <a:solidFill>
                  <a:srgbClr val="16A085"/>
                </a:solidFill>
                <a:latin typeface="Carlito"/>
                <a:cs typeface="Carlito"/>
              </a:rPr>
              <a:t>eliminar </a:t>
            </a:r>
            <a:r>
              <a:rPr sz="1200" b="1" dirty="0">
                <a:solidFill>
                  <a:srgbClr val="16A085"/>
                </a:solidFill>
                <a:latin typeface="Carlito"/>
                <a:cs typeface="Carlito"/>
              </a:rPr>
              <a:t>el </a:t>
            </a:r>
            <a:r>
              <a:rPr sz="1200" b="1" spc="-5" dirty="0">
                <a:solidFill>
                  <a:srgbClr val="16A085"/>
                </a:solidFill>
                <a:latin typeface="Carlito"/>
                <a:cs typeface="Carlito"/>
              </a:rPr>
              <a:t>vector de  </a:t>
            </a:r>
            <a:r>
              <a:rPr sz="1200" b="1" spc="-10" dirty="0">
                <a:solidFill>
                  <a:srgbClr val="16A085"/>
                </a:solidFill>
                <a:latin typeface="Carlito"/>
                <a:cs typeface="Carlito"/>
              </a:rPr>
              <a:t>ataque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3277" y="4984591"/>
            <a:ext cx="3223260" cy="8553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2806700" algn="l"/>
              </a:tabLst>
            </a:pPr>
            <a:r>
              <a:rPr sz="3000" spc="-7" baseline="1388" dirty="0">
                <a:solidFill>
                  <a:srgbClr val="FFFFFF"/>
                </a:solidFill>
                <a:latin typeface="Carlito"/>
                <a:cs typeface="Carlito"/>
              </a:rPr>
              <a:t>5	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Donde nada es seguro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todo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es</a:t>
            </a:r>
            <a:r>
              <a:rPr sz="1600" b="1" spc="1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posible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8980" y="5193500"/>
            <a:ext cx="674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C3F50"/>
                </a:solidFill>
                <a:latin typeface="Carlito"/>
                <a:cs typeface="Carlito"/>
              </a:rPr>
              <a:t>Denunciar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15617" y="4429505"/>
            <a:ext cx="327660" cy="327660"/>
            <a:chOff x="1515617" y="4429505"/>
            <a:chExt cx="327660" cy="327660"/>
          </a:xfrm>
        </p:grpSpPr>
        <p:sp>
          <p:nvSpPr>
            <p:cNvPr id="18" name="object 18"/>
            <p:cNvSpPr/>
            <p:nvPr/>
          </p:nvSpPr>
          <p:spPr>
            <a:xfrm>
              <a:off x="1515617" y="4429505"/>
              <a:ext cx="327660" cy="327660"/>
            </a:xfrm>
            <a:custGeom>
              <a:avLst/>
              <a:gdLst/>
              <a:ahLst/>
              <a:cxnLst/>
              <a:rect l="l" t="t" r="r" b="b"/>
              <a:pathLst>
                <a:path w="327660" h="327660">
                  <a:moveTo>
                    <a:pt x="327660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327660" y="327660"/>
                  </a:lnTo>
                  <a:lnTo>
                    <a:pt x="327660" y="0"/>
                  </a:lnTo>
                  <a:close/>
                </a:path>
              </a:pathLst>
            </a:custGeom>
            <a:solidFill>
              <a:srgbClr val="298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5617" y="4729733"/>
              <a:ext cx="327660" cy="27940"/>
            </a:xfrm>
            <a:custGeom>
              <a:avLst/>
              <a:gdLst/>
              <a:ahLst/>
              <a:cxnLst/>
              <a:rect l="l" t="t" r="r" b="b"/>
              <a:pathLst>
                <a:path w="327660" h="27939">
                  <a:moveTo>
                    <a:pt x="327660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27660" y="27432"/>
                  </a:lnTo>
                  <a:lnTo>
                    <a:pt x="327660" y="0"/>
                  </a:lnTo>
                  <a:close/>
                </a:path>
              </a:pathLst>
            </a:custGeom>
            <a:solidFill>
              <a:srgbClr val="1F6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15617" y="4384014"/>
            <a:ext cx="3276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6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2522" y="4455985"/>
            <a:ext cx="1090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980B9"/>
                </a:solidFill>
                <a:latin typeface="Carlito"/>
                <a:cs typeface="Carlito"/>
              </a:rPr>
              <a:t>Protegernos</a:t>
            </a:r>
            <a:r>
              <a:rPr sz="1200" b="1" spc="-35" dirty="0">
                <a:solidFill>
                  <a:srgbClr val="2980B9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2980B9"/>
                </a:solidFill>
                <a:latin typeface="Carlito"/>
                <a:cs typeface="Carlito"/>
              </a:rPr>
              <a:t>más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82954" y="-82324"/>
            <a:ext cx="8001634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1.2. </a:t>
            </a:r>
            <a:r>
              <a:rPr spc="-10" dirty="0"/>
              <a:t>Ámbito </a:t>
            </a:r>
            <a:r>
              <a:rPr spc="-5" dirty="0"/>
              <a:t>de actuación del </a:t>
            </a:r>
            <a:r>
              <a:rPr spc="-10" dirty="0"/>
              <a:t>Derecho</a:t>
            </a:r>
            <a:r>
              <a:rPr spc="-5" dirty="0"/>
              <a:t> </a:t>
            </a:r>
            <a:r>
              <a:rPr spc="-10" dirty="0"/>
              <a:t>Digital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86583" y="236253"/>
            <a:ext cx="8304530" cy="1732914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730"/>
              </a:spcBef>
            </a:pPr>
            <a:r>
              <a:rPr sz="2600" b="1" spc="-15" dirty="0">
                <a:latin typeface="Carlito"/>
                <a:cs typeface="Carlito"/>
              </a:rPr>
              <a:t>CIBERSEGURIDAD: </a:t>
            </a:r>
            <a:r>
              <a:rPr sz="2600" b="1" spc="-5" dirty="0">
                <a:latin typeface="Carlito"/>
                <a:cs typeface="Carlito"/>
              </a:rPr>
              <a:t>Implicaciones </a:t>
            </a:r>
            <a:r>
              <a:rPr sz="2600" b="1" spc="-10" dirty="0">
                <a:latin typeface="Carlito"/>
                <a:cs typeface="Carlito"/>
              </a:rPr>
              <a:t>jurídicas </a:t>
            </a:r>
            <a:r>
              <a:rPr sz="2600" b="1" spc="-5" dirty="0">
                <a:latin typeface="Carlito"/>
                <a:cs typeface="Carlito"/>
              </a:rPr>
              <a:t>de un</a:t>
            </a:r>
            <a:r>
              <a:rPr sz="2600" b="1" spc="135" dirty="0">
                <a:latin typeface="Carlito"/>
                <a:cs typeface="Carlito"/>
              </a:rPr>
              <a:t> </a:t>
            </a:r>
            <a:r>
              <a:rPr sz="2600" b="1" spc="-15" dirty="0">
                <a:latin typeface="Carlito"/>
                <a:cs typeface="Carlito"/>
              </a:rPr>
              <a:t>ciberataque</a:t>
            </a:r>
            <a:endParaRPr sz="2600" dirty="0">
              <a:latin typeface="Carlito"/>
              <a:cs typeface="Carlito"/>
            </a:endParaRPr>
          </a:p>
          <a:p>
            <a:pPr marL="12700" marR="1534160" algn="just">
              <a:lnSpc>
                <a:spcPct val="100000"/>
              </a:lnSpc>
              <a:spcBef>
                <a:spcPts val="1010"/>
              </a:spcBef>
            </a:pP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Un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ataque informático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puede suponer pérdida de competitividad, la aplicación  de cuantiosas sanciones, demandas por responsabilidad,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pérdida de  producción,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paralización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cierre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definitivo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 la empresa, siendo </a:t>
            </a:r>
            <a:r>
              <a:rPr sz="1600" b="1" spc="-15" dirty="0">
                <a:solidFill>
                  <a:srgbClr val="44546A"/>
                </a:solidFill>
                <a:latin typeface="Carlito"/>
                <a:cs typeface="Carlito"/>
              </a:rPr>
              <a:t>éste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muchas 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veces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el objetivo del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ataque.</a:t>
            </a:r>
            <a:endParaRPr sz="1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48824392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3124200"/>
            <a:ext cx="7508875" cy="3003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4800"/>
              </a:lnSpc>
              <a:spcBef>
                <a:spcPts val="100"/>
              </a:spcBef>
            </a:pPr>
            <a:r>
              <a:rPr sz="4000" spc="-20" dirty="0" err="1" smtClean="0">
                <a:latin typeface="Carlito"/>
                <a:cs typeface="Carlito"/>
              </a:rPr>
              <a:t>Investigación</a:t>
            </a:r>
            <a:r>
              <a:rPr sz="4000" spc="-40" dirty="0" smtClean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en</a:t>
            </a:r>
          </a:p>
          <a:p>
            <a:pPr algn="ctr">
              <a:lnSpc>
                <a:spcPct val="100000"/>
              </a:lnSpc>
            </a:pPr>
            <a:r>
              <a:rPr sz="4000" b="1" spc="-15" dirty="0">
                <a:latin typeface="Carlito"/>
                <a:cs typeface="Carlito"/>
              </a:rPr>
              <a:t>Informática Forense </a:t>
            </a:r>
            <a:r>
              <a:rPr sz="4000" dirty="0">
                <a:latin typeface="Carlito"/>
                <a:cs typeface="Carlito"/>
              </a:rPr>
              <a:t>y</a:t>
            </a:r>
            <a:r>
              <a:rPr sz="4000" spc="-75" dirty="0">
                <a:latin typeface="Carlito"/>
                <a:cs typeface="Carlito"/>
              </a:rPr>
              <a:t> </a:t>
            </a:r>
            <a:r>
              <a:rPr sz="4000" b="1" spc="-10" dirty="0">
                <a:latin typeface="Carlito"/>
                <a:cs typeface="Carlito"/>
              </a:rPr>
              <a:t>Ciberderecho</a:t>
            </a:r>
            <a:endParaRPr sz="4000" dirty="0">
              <a:latin typeface="Carlito"/>
              <a:cs typeface="Carlito"/>
            </a:endParaRPr>
          </a:p>
          <a:p>
            <a:pPr marL="43180">
              <a:lnSpc>
                <a:spcPct val="100000"/>
              </a:lnSpc>
              <a:spcBef>
                <a:spcPts val="2150"/>
              </a:spcBef>
            </a:pP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1.3 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¿Qué es el </a:t>
            </a: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Análisis </a:t>
            </a:r>
            <a:r>
              <a:rPr sz="2800" b="1" spc="-15" dirty="0">
                <a:solidFill>
                  <a:srgbClr val="E46C0A"/>
                </a:solidFill>
                <a:latin typeface="Carlito"/>
                <a:cs typeface="Carlito"/>
              </a:rPr>
              <a:t>Forense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E46C0A"/>
                </a:solidFill>
                <a:latin typeface="Carlito"/>
                <a:cs typeface="Carlito"/>
              </a:rPr>
              <a:t>Informático?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51535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21864"/>
            <a:ext cx="9144000" cy="4136390"/>
            <a:chOff x="0" y="2721864"/>
            <a:chExt cx="9144000" cy="4136390"/>
          </a:xfrm>
        </p:grpSpPr>
        <p:sp>
          <p:nvSpPr>
            <p:cNvPr id="3" name="object 3"/>
            <p:cNvSpPr/>
            <p:nvPr/>
          </p:nvSpPr>
          <p:spPr>
            <a:xfrm>
              <a:off x="507491" y="2721864"/>
              <a:ext cx="3200399" cy="34038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092952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" y="6166104"/>
              <a:ext cx="399288" cy="646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20111" y="4075938"/>
              <a:ext cx="125730" cy="21590"/>
            </a:xfrm>
            <a:custGeom>
              <a:avLst/>
              <a:gdLst/>
              <a:ahLst/>
              <a:cxnLst/>
              <a:rect l="l" t="t" r="r" b="b"/>
              <a:pathLst>
                <a:path w="125730" h="21589">
                  <a:moveTo>
                    <a:pt x="121030" y="0"/>
                  </a:moveTo>
                  <a:lnTo>
                    <a:pt x="4698" y="0"/>
                  </a:lnTo>
                  <a:lnTo>
                    <a:pt x="0" y="4495"/>
                  </a:lnTo>
                  <a:lnTo>
                    <a:pt x="0" y="16840"/>
                  </a:lnTo>
                  <a:lnTo>
                    <a:pt x="4698" y="21336"/>
                  </a:lnTo>
                  <a:lnTo>
                    <a:pt x="121030" y="21336"/>
                  </a:lnTo>
                  <a:lnTo>
                    <a:pt x="125729" y="16840"/>
                  </a:lnTo>
                  <a:lnTo>
                    <a:pt x="125729" y="44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6583" y="3858006"/>
              <a:ext cx="113537" cy="739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1630" y="3849624"/>
              <a:ext cx="115062" cy="723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50948" y="3675888"/>
              <a:ext cx="76962" cy="1097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86583" y="4230624"/>
              <a:ext cx="113537" cy="73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4604" y="3666744"/>
              <a:ext cx="76961" cy="1082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1630" y="4240530"/>
              <a:ext cx="115062" cy="73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7246" y="3614927"/>
              <a:ext cx="483234" cy="482600"/>
            </a:xfrm>
            <a:custGeom>
              <a:avLst/>
              <a:gdLst/>
              <a:ahLst/>
              <a:cxnLst/>
              <a:rect l="l" t="t" r="r" b="b"/>
              <a:pathLst>
                <a:path w="483235" h="482600">
                  <a:moveTo>
                    <a:pt x="124968" y="465505"/>
                  </a:moveTo>
                  <a:lnTo>
                    <a:pt x="120294" y="461010"/>
                  </a:lnTo>
                  <a:lnTo>
                    <a:pt x="5842" y="461010"/>
                  </a:lnTo>
                  <a:lnTo>
                    <a:pt x="0" y="465505"/>
                  </a:lnTo>
                  <a:lnTo>
                    <a:pt x="0" y="477862"/>
                  </a:lnTo>
                  <a:lnTo>
                    <a:pt x="5842" y="482346"/>
                  </a:lnTo>
                  <a:lnTo>
                    <a:pt x="120294" y="482346"/>
                  </a:lnTo>
                  <a:lnTo>
                    <a:pt x="124968" y="477862"/>
                  </a:lnTo>
                  <a:lnTo>
                    <a:pt x="124968" y="465505"/>
                  </a:lnTo>
                  <a:close/>
                </a:path>
                <a:path w="483235" h="482600">
                  <a:moveTo>
                    <a:pt x="483108" y="4546"/>
                  </a:moveTo>
                  <a:lnTo>
                    <a:pt x="478459" y="0"/>
                  </a:lnTo>
                  <a:lnTo>
                    <a:pt x="466826" y="0"/>
                  </a:lnTo>
                  <a:lnTo>
                    <a:pt x="461010" y="4546"/>
                  </a:lnTo>
                  <a:lnTo>
                    <a:pt x="461010" y="115849"/>
                  </a:lnTo>
                  <a:lnTo>
                    <a:pt x="466826" y="120396"/>
                  </a:lnTo>
                  <a:lnTo>
                    <a:pt x="478459" y="120396"/>
                  </a:lnTo>
                  <a:lnTo>
                    <a:pt x="483108" y="115849"/>
                  </a:lnTo>
                  <a:lnTo>
                    <a:pt x="483108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97557" y="3833622"/>
              <a:ext cx="536575" cy="643890"/>
            </a:xfrm>
            <a:custGeom>
              <a:avLst/>
              <a:gdLst/>
              <a:ahLst/>
              <a:cxnLst/>
              <a:rect l="l" t="t" r="r" b="b"/>
              <a:pathLst>
                <a:path w="536575" h="643889">
                  <a:moveTo>
                    <a:pt x="268224" y="0"/>
                  </a:moveTo>
                  <a:lnTo>
                    <a:pt x="220155" y="4162"/>
                  </a:lnTo>
                  <a:lnTo>
                    <a:pt x="174853" y="16172"/>
                  </a:lnTo>
                  <a:lnTo>
                    <a:pt x="133090" y="35311"/>
                  </a:lnTo>
                  <a:lnTo>
                    <a:pt x="95636" y="60859"/>
                  </a:lnTo>
                  <a:lnTo>
                    <a:pt x="63263" y="92098"/>
                  </a:lnTo>
                  <a:lnTo>
                    <a:pt x="36742" y="128311"/>
                  </a:lnTo>
                  <a:lnTo>
                    <a:pt x="16844" y="168778"/>
                  </a:lnTo>
                  <a:lnTo>
                    <a:pt x="4339" y="212780"/>
                  </a:lnTo>
                  <a:lnTo>
                    <a:pt x="0" y="259600"/>
                  </a:lnTo>
                  <a:lnTo>
                    <a:pt x="2526" y="293977"/>
                  </a:lnTo>
                  <a:lnTo>
                    <a:pt x="9664" y="327188"/>
                  </a:lnTo>
                  <a:lnTo>
                    <a:pt x="20756" y="358911"/>
                  </a:lnTo>
                  <a:lnTo>
                    <a:pt x="35140" y="388823"/>
                  </a:lnTo>
                  <a:lnTo>
                    <a:pt x="103658" y="504031"/>
                  </a:lnTo>
                  <a:lnTo>
                    <a:pt x="120128" y="539474"/>
                  </a:lnTo>
                  <a:lnTo>
                    <a:pt x="130009" y="579272"/>
                  </a:lnTo>
                  <a:lnTo>
                    <a:pt x="137405" y="611368"/>
                  </a:lnTo>
                  <a:lnTo>
                    <a:pt x="148751" y="631136"/>
                  </a:lnTo>
                  <a:lnTo>
                    <a:pt x="166246" y="641126"/>
                  </a:lnTo>
                  <a:lnTo>
                    <a:pt x="192087" y="643890"/>
                  </a:lnTo>
                  <a:lnTo>
                    <a:pt x="344360" y="643890"/>
                  </a:lnTo>
                  <a:lnTo>
                    <a:pt x="370201" y="641126"/>
                  </a:lnTo>
                  <a:lnTo>
                    <a:pt x="387696" y="631136"/>
                  </a:lnTo>
                  <a:lnTo>
                    <a:pt x="399042" y="611368"/>
                  </a:lnTo>
                  <a:lnTo>
                    <a:pt x="406438" y="579272"/>
                  </a:lnTo>
                  <a:lnTo>
                    <a:pt x="416976" y="539474"/>
                  </a:lnTo>
                  <a:lnTo>
                    <a:pt x="433665" y="504031"/>
                  </a:lnTo>
                  <a:lnTo>
                    <a:pt x="501307" y="388823"/>
                  </a:lnTo>
                  <a:lnTo>
                    <a:pt x="516190" y="358911"/>
                  </a:lnTo>
                  <a:lnTo>
                    <a:pt x="527226" y="327188"/>
                  </a:lnTo>
                  <a:lnTo>
                    <a:pt x="534087" y="293977"/>
                  </a:lnTo>
                  <a:lnTo>
                    <a:pt x="536448" y="259600"/>
                  </a:lnTo>
                  <a:lnTo>
                    <a:pt x="532146" y="212780"/>
                  </a:lnTo>
                  <a:lnTo>
                    <a:pt x="519738" y="168778"/>
                  </a:lnTo>
                  <a:lnTo>
                    <a:pt x="499965" y="128311"/>
                  </a:lnTo>
                  <a:lnTo>
                    <a:pt x="473568" y="92098"/>
                  </a:lnTo>
                  <a:lnTo>
                    <a:pt x="441292" y="60859"/>
                  </a:lnTo>
                  <a:lnTo>
                    <a:pt x="403876" y="35311"/>
                  </a:lnTo>
                  <a:lnTo>
                    <a:pt x="362065" y="16172"/>
                  </a:lnTo>
                  <a:lnTo>
                    <a:pt x="316600" y="4162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1670" y="4477512"/>
              <a:ext cx="269875" cy="53340"/>
            </a:xfrm>
            <a:custGeom>
              <a:avLst/>
              <a:gdLst/>
              <a:ahLst/>
              <a:cxnLst/>
              <a:rect l="l" t="t" r="r" b="b"/>
              <a:pathLst>
                <a:path w="269875" h="53339">
                  <a:moveTo>
                    <a:pt x="242773" y="0"/>
                  </a:moveTo>
                  <a:lnTo>
                    <a:pt x="26974" y="0"/>
                  </a:lnTo>
                  <a:lnTo>
                    <a:pt x="16325" y="2002"/>
                  </a:lnTo>
                  <a:lnTo>
                    <a:pt x="7767" y="7515"/>
                  </a:lnTo>
                  <a:lnTo>
                    <a:pt x="2069" y="15794"/>
                  </a:lnTo>
                  <a:lnTo>
                    <a:pt x="0" y="26098"/>
                  </a:lnTo>
                  <a:lnTo>
                    <a:pt x="2069" y="36580"/>
                  </a:lnTo>
                  <a:lnTo>
                    <a:pt x="7767" y="45253"/>
                  </a:lnTo>
                  <a:lnTo>
                    <a:pt x="16325" y="51158"/>
                  </a:lnTo>
                  <a:lnTo>
                    <a:pt x="26974" y="53340"/>
                  </a:lnTo>
                  <a:lnTo>
                    <a:pt x="242773" y="53340"/>
                  </a:lnTo>
                  <a:lnTo>
                    <a:pt x="253422" y="51158"/>
                  </a:lnTo>
                  <a:lnTo>
                    <a:pt x="261980" y="45253"/>
                  </a:lnTo>
                  <a:lnTo>
                    <a:pt x="267678" y="36580"/>
                  </a:lnTo>
                  <a:lnTo>
                    <a:pt x="269748" y="26098"/>
                  </a:lnTo>
                  <a:lnTo>
                    <a:pt x="267678" y="15794"/>
                  </a:lnTo>
                  <a:lnTo>
                    <a:pt x="261980" y="7515"/>
                  </a:lnTo>
                  <a:lnTo>
                    <a:pt x="253422" y="2002"/>
                  </a:lnTo>
                  <a:lnTo>
                    <a:pt x="242773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66544" y="4477512"/>
              <a:ext cx="135255" cy="53340"/>
            </a:xfrm>
            <a:custGeom>
              <a:avLst/>
              <a:gdLst/>
              <a:ahLst/>
              <a:cxnLst/>
              <a:rect l="l" t="t" r="r" b="b"/>
              <a:pathLst>
                <a:path w="135255" h="53339">
                  <a:moveTo>
                    <a:pt x="107899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07899" y="53340"/>
                  </a:lnTo>
                  <a:lnTo>
                    <a:pt x="118548" y="51158"/>
                  </a:lnTo>
                  <a:lnTo>
                    <a:pt x="127106" y="45253"/>
                  </a:lnTo>
                  <a:lnTo>
                    <a:pt x="132804" y="36580"/>
                  </a:lnTo>
                  <a:lnTo>
                    <a:pt x="134874" y="26098"/>
                  </a:lnTo>
                  <a:lnTo>
                    <a:pt x="132804" y="15800"/>
                  </a:lnTo>
                  <a:lnTo>
                    <a:pt x="127106" y="7519"/>
                  </a:lnTo>
                  <a:lnTo>
                    <a:pt x="118548" y="2004"/>
                  </a:lnTo>
                  <a:lnTo>
                    <a:pt x="107899" y="0"/>
                  </a:lnTo>
                  <a:close/>
                </a:path>
              </a:pathLst>
            </a:custGeom>
            <a:solidFill>
              <a:srgbClr val="333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37766" y="4530852"/>
              <a:ext cx="257810" cy="52069"/>
            </a:xfrm>
            <a:custGeom>
              <a:avLst/>
              <a:gdLst/>
              <a:ahLst/>
              <a:cxnLst/>
              <a:rect l="l" t="t" r="r" b="b"/>
              <a:pathLst>
                <a:path w="257810" h="52070">
                  <a:moveTo>
                    <a:pt x="231800" y="0"/>
                  </a:moveTo>
                  <a:lnTo>
                    <a:pt x="25755" y="0"/>
                  </a:lnTo>
                  <a:lnTo>
                    <a:pt x="15805" y="1988"/>
                  </a:lnTo>
                  <a:lnTo>
                    <a:pt x="7610" y="7462"/>
                  </a:lnTo>
                  <a:lnTo>
                    <a:pt x="2049" y="15682"/>
                  </a:lnTo>
                  <a:lnTo>
                    <a:pt x="0" y="25908"/>
                  </a:lnTo>
                  <a:lnTo>
                    <a:pt x="2049" y="36133"/>
                  </a:lnTo>
                  <a:lnTo>
                    <a:pt x="7610" y="44353"/>
                  </a:lnTo>
                  <a:lnTo>
                    <a:pt x="15805" y="49827"/>
                  </a:lnTo>
                  <a:lnTo>
                    <a:pt x="25755" y="51816"/>
                  </a:lnTo>
                  <a:lnTo>
                    <a:pt x="231800" y="51816"/>
                  </a:lnTo>
                  <a:lnTo>
                    <a:pt x="241750" y="49827"/>
                  </a:lnTo>
                  <a:lnTo>
                    <a:pt x="249945" y="44353"/>
                  </a:lnTo>
                  <a:lnTo>
                    <a:pt x="255506" y="36133"/>
                  </a:lnTo>
                  <a:lnTo>
                    <a:pt x="257556" y="25908"/>
                  </a:lnTo>
                  <a:lnTo>
                    <a:pt x="255506" y="15682"/>
                  </a:lnTo>
                  <a:lnTo>
                    <a:pt x="249945" y="7462"/>
                  </a:lnTo>
                  <a:lnTo>
                    <a:pt x="241750" y="1988"/>
                  </a:lnTo>
                  <a:lnTo>
                    <a:pt x="231800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43100" y="4530852"/>
              <a:ext cx="252221" cy="1539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04492" y="4089971"/>
              <a:ext cx="321945" cy="389255"/>
            </a:xfrm>
            <a:custGeom>
              <a:avLst/>
              <a:gdLst/>
              <a:ahLst/>
              <a:cxnLst/>
              <a:rect l="l" t="t" r="r" b="b"/>
              <a:pathLst>
                <a:path w="321944" h="389254">
                  <a:moveTo>
                    <a:pt x="321843" y="77330"/>
                  </a:moveTo>
                  <a:lnTo>
                    <a:pt x="315455" y="58699"/>
                  </a:lnTo>
                  <a:lnTo>
                    <a:pt x="299262" y="40640"/>
                  </a:lnTo>
                  <a:lnTo>
                    <a:pt x="292595" y="33159"/>
                  </a:lnTo>
                  <a:lnTo>
                    <a:pt x="281165" y="20129"/>
                  </a:lnTo>
                  <a:lnTo>
                    <a:pt x="269735" y="6769"/>
                  </a:lnTo>
                  <a:lnTo>
                    <a:pt x="261924" y="1701"/>
                  </a:lnTo>
                  <a:lnTo>
                    <a:pt x="252158" y="0"/>
                  </a:lnTo>
                  <a:lnTo>
                    <a:pt x="242379" y="1701"/>
                  </a:lnTo>
                  <a:lnTo>
                    <a:pt x="234581" y="6769"/>
                  </a:lnTo>
                  <a:lnTo>
                    <a:pt x="223151" y="18808"/>
                  </a:lnTo>
                  <a:lnTo>
                    <a:pt x="206883" y="36220"/>
                  </a:lnTo>
                  <a:lnTo>
                    <a:pt x="213271" y="43281"/>
                  </a:lnTo>
                  <a:lnTo>
                    <a:pt x="218325" y="48945"/>
                  </a:lnTo>
                  <a:lnTo>
                    <a:pt x="212255" y="55308"/>
                  </a:lnTo>
                  <a:lnTo>
                    <a:pt x="203161" y="55308"/>
                  </a:lnTo>
                  <a:lnTo>
                    <a:pt x="196126" y="47675"/>
                  </a:lnTo>
                  <a:lnTo>
                    <a:pt x="200291" y="43281"/>
                  </a:lnTo>
                  <a:lnTo>
                    <a:pt x="206883" y="36220"/>
                  </a:lnTo>
                  <a:lnTo>
                    <a:pt x="179489" y="6769"/>
                  </a:lnTo>
                  <a:lnTo>
                    <a:pt x="159702" y="139"/>
                  </a:lnTo>
                  <a:lnTo>
                    <a:pt x="149313" y="4076"/>
                  </a:lnTo>
                  <a:lnTo>
                    <a:pt x="140804" y="11277"/>
                  </a:lnTo>
                  <a:lnTo>
                    <a:pt x="131800" y="23799"/>
                  </a:lnTo>
                  <a:lnTo>
                    <a:pt x="123736" y="34353"/>
                  </a:lnTo>
                  <a:lnTo>
                    <a:pt x="131432" y="43281"/>
                  </a:lnTo>
                  <a:lnTo>
                    <a:pt x="134200" y="46456"/>
                  </a:lnTo>
                  <a:lnTo>
                    <a:pt x="125437" y="57226"/>
                  </a:lnTo>
                  <a:lnTo>
                    <a:pt x="123190" y="57505"/>
                  </a:lnTo>
                  <a:lnTo>
                    <a:pt x="113779" y="46913"/>
                  </a:lnTo>
                  <a:lnTo>
                    <a:pt x="118770" y="40640"/>
                  </a:lnTo>
                  <a:lnTo>
                    <a:pt x="122491" y="35979"/>
                  </a:lnTo>
                  <a:lnTo>
                    <a:pt x="123736" y="34353"/>
                  </a:lnTo>
                  <a:lnTo>
                    <a:pt x="110324" y="18808"/>
                  </a:lnTo>
                  <a:lnTo>
                    <a:pt x="99783" y="6769"/>
                  </a:lnTo>
                  <a:lnTo>
                    <a:pt x="91643" y="1384"/>
                  </a:lnTo>
                  <a:lnTo>
                    <a:pt x="82194" y="0"/>
                  </a:lnTo>
                  <a:lnTo>
                    <a:pt x="72745" y="2019"/>
                  </a:lnTo>
                  <a:lnTo>
                    <a:pt x="64617" y="6769"/>
                  </a:lnTo>
                  <a:lnTo>
                    <a:pt x="36487" y="30340"/>
                  </a:lnTo>
                  <a:lnTo>
                    <a:pt x="22415" y="41859"/>
                  </a:lnTo>
                  <a:lnTo>
                    <a:pt x="8356" y="53047"/>
                  </a:lnTo>
                  <a:lnTo>
                    <a:pt x="0" y="69621"/>
                  </a:lnTo>
                  <a:lnTo>
                    <a:pt x="7480" y="84810"/>
                  </a:lnTo>
                  <a:lnTo>
                    <a:pt x="20345" y="90805"/>
                  </a:lnTo>
                  <a:lnTo>
                    <a:pt x="27978" y="124434"/>
                  </a:lnTo>
                  <a:lnTo>
                    <a:pt x="39928" y="176542"/>
                  </a:lnTo>
                  <a:lnTo>
                    <a:pt x="63969" y="280746"/>
                  </a:lnTo>
                  <a:lnTo>
                    <a:pt x="75920" y="332854"/>
                  </a:lnTo>
                  <a:lnTo>
                    <a:pt x="87744" y="384949"/>
                  </a:lnTo>
                  <a:lnTo>
                    <a:pt x="91313" y="388708"/>
                  </a:lnTo>
                  <a:lnTo>
                    <a:pt x="97853" y="388632"/>
                  </a:lnTo>
                  <a:lnTo>
                    <a:pt x="103746" y="385584"/>
                  </a:lnTo>
                  <a:lnTo>
                    <a:pt x="105346" y="380415"/>
                  </a:lnTo>
                  <a:lnTo>
                    <a:pt x="93878" y="328612"/>
                  </a:lnTo>
                  <a:lnTo>
                    <a:pt x="82308" y="276923"/>
                  </a:lnTo>
                  <a:lnTo>
                    <a:pt x="70523" y="225437"/>
                  </a:lnTo>
                  <a:lnTo>
                    <a:pt x="58407" y="174269"/>
                  </a:lnTo>
                  <a:lnTo>
                    <a:pt x="52933" y="149453"/>
                  </a:lnTo>
                  <a:lnTo>
                    <a:pt x="41567" y="99402"/>
                  </a:lnTo>
                  <a:lnTo>
                    <a:pt x="39090" y="88214"/>
                  </a:lnTo>
                  <a:lnTo>
                    <a:pt x="43522" y="86918"/>
                  </a:lnTo>
                  <a:lnTo>
                    <a:pt x="57581" y="75247"/>
                  </a:lnTo>
                  <a:lnTo>
                    <a:pt x="79476" y="57404"/>
                  </a:lnTo>
                  <a:lnTo>
                    <a:pt x="75158" y="52514"/>
                  </a:lnTo>
                  <a:lnTo>
                    <a:pt x="67538" y="43942"/>
                  </a:lnTo>
                  <a:lnTo>
                    <a:pt x="71424" y="40640"/>
                  </a:lnTo>
                  <a:lnTo>
                    <a:pt x="85534" y="40640"/>
                  </a:lnTo>
                  <a:lnTo>
                    <a:pt x="91478" y="47536"/>
                  </a:lnTo>
                  <a:lnTo>
                    <a:pt x="85712" y="52324"/>
                  </a:lnTo>
                  <a:lnTo>
                    <a:pt x="79476" y="57404"/>
                  </a:lnTo>
                  <a:lnTo>
                    <a:pt x="85712" y="64490"/>
                  </a:lnTo>
                  <a:lnTo>
                    <a:pt x="96266" y="76669"/>
                  </a:lnTo>
                  <a:lnTo>
                    <a:pt x="106819" y="89179"/>
                  </a:lnTo>
                  <a:lnTo>
                    <a:pt x="116649" y="95135"/>
                  </a:lnTo>
                  <a:lnTo>
                    <a:pt x="127469" y="95250"/>
                  </a:lnTo>
                  <a:lnTo>
                    <a:pt x="137629" y="90932"/>
                  </a:lnTo>
                  <a:lnTo>
                    <a:pt x="145491" y="83527"/>
                  </a:lnTo>
                  <a:lnTo>
                    <a:pt x="163918" y="60934"/>
                  </a:lnTo>
                  <a:lnTo>
                    <a:pt x="162915" y="59829"/>
                  </a:lnTo>
                  <a:lnTo>
                    <a:pt x="156222" y="52514"/>
                  </a:lnTo>
                  <a:lnTo>
                    <a:pt x="151993" y="47853"/>
                  </a:lnTo>
                  <a:lnTo>
                    <a:pt x="159512" y="38620"/>
                  </a:lnTo>
                  <a:lnTo>
                    <a:pt x="164414" y="38011"/>
                  </a:lnTo>
                  <a:lnTo>
                    <a:pt x="173926" y="48679"/>
                  </a:lnTo>
                  <a:lnTo>
                    <a:pt x="163918" y="60934"/>
                  </a:lnTo>
                  <a:lnTo>
                    <a:pt x="167170" y="64490"/>
                  </a:lnTo>
                  <a:lnTo>
                    <a:pt x="178130" y="76669"/>
                  </a:lnTo>
                  <a:lnTo>
                    <a:pt x="188861" y="89179"/>
                  </a:lnTo>
                  <a:lnTo>
                    <a:pt x="197154" y="94259"/>
                  </a:lnTo>
                  <a:lnTo>
                    <a:pt x="206883" y="95961"/>
                  </a:lnTo>
                  <a:lnTo>
                    <a:pt x="216382" y="94259"/>
                  </a:lnTo>
                  <a:lnTo>
                    <a:pt x="224028" y="89179"/>
                  </a:lnTo>
                  <a:lnTo>
                    <a:pt x="235445" y="76669"/>
                  </a:lnTo>
                  <a:lnTo>
                    <a:pt x="246875" y="64490"/>
                  </a:lnTo>
                  <a:lnTo>
                    <a:pt x="251460" y="59690"/>
                  </a:lnTo>
                  <a:lnTo>
                    <a:pt x="247599" y="55308"/>
                  </a:lnTo>
                  <a:lnTo>
                    <a:pt x="239737" y="46469"/>
                  </a:lnTo>
                  <a:lnTo>
                    <a:pt x="245148" y="40640"/>
                  </a:lnTo>
                  <a:lnTo>
                    <a:pt x="255727" y="40640"/>
                  </a:lnTo>
                  <a:lnTo>
                    <a:pt x="262470" y="48221"/>
                  </a:lnTo>
                  <a:lnTo>
                    <a:pt x="251460" y="59690"/>
                  </a:lnTo>
                  <a:lnTo>
                    <a:pt x="257568" y="66598"/>
                  </a:lnTo>
                  <a:lnTo>
                    <a:pt x="269341" y="79692"/>
                  </a:lnTo>
                  <a:lnTo>
                    <a:pt x="281457" y="92557"/>
                  </a:lnTo>
                  <a:lnTo>
                    <a:pt x="285483" y="94513"/>
                  </a:lnTo>
                  <a:lnTo>
                    <a:pt x="282448" y="106984"/>
                  </a:lnTo>
                  <a:lnTo>
                    <a:pt x="276821" y="131229"/>
                  </a:lnTo>
                  <a:lnTo>
                    <a:pt x="271411" y="155473"/>
                  </a:lnTo>
                  <a:lnTo>
                    <a:pt x="266115" y="179933"/>
                  </a:lnTo>
                  <a:lnTo>
                    <a:pt x="254673" y="230886"/>
                  </a:lnTo>
                  <a:lnTo>
                    <a:pt x="243230" y="281736"/>
                  </a:lnTo>
                  <a:lnTo>
                    <a:pt x="231673" y="332854"/>
                  </a:lnTo>
                  <a:lnTo>
                    <a:pt x="220345" y="382676"/>
                  </a:lnTo>
                  <a:lnTo>
                    <a:pt x="222453" y="387451"/>
                  </a:lnTo>
                  <a:lnTo>
                    <a:pt x="228409" y="388493"/>
                  </a:lnTo>
                  <a:lnTo>
                    <a:pt x="235026" y="386346"/>
                  </a:lnTo>
                  <a:lnTo>
                    <a:pt x="239128" y="381546"/>
                  </a:lnTo>
                  <a:lnTo>
                    <a:pt x="284886" y="174269"/>
                  </a:lnTo>
                  <a:lnTo>
                    <a:pt x="295440" y="126834"/>
                  </a:lnTo>
                  <a:lnTo>
                    <a:pt x="300723" y="103390"/>
                  </a:lnTo>
                  <a:lnTo>
                    <a:pt x="301726" y="98958"/>
                  </a:lnTo>
                  <a:lnTo>
                    <a:pt x="313829" y="93408"/>
                  </a:lnTo>
                  <a:lnTo>
                    <a:pt x="321843" y="77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83152" y="2772155"/>
              <a:ext cx="2489200" cy="2348230"/>
            </a:xfrm>
            <a:custGeom>
              <a:avLst/>
              <a:gdLst/>
              <a:ahLst/>
              <a:cxnLst/>
              <a:rect l="l" t="t" r="r" b="b"/>
              <a:pathLst>
                <a:path w="2489200" h="2348229">
                  <a:moveTo>
                    <a:pt x="2488692" y="2203704"/>
                  </a:moveTo>
                  <a:lnTo>
                    <a:pt x="2481338" y="2158187"/>
                  </a:lnTo>
                  <a:lnTo>
                    <a:pt x="2460904" y="2118652"/>
                  </a:lnTo>
                  <a:lnTo>
                    <a:pt x="2429726" y="2087473"/>
                  </a:lnTo>
                  <a:lnTo>
                    <a:pt x="2390190" y="2067039"/>
                  </a:lnTo>
                  <a:lnTo>
                    <a:pt x="2344674" y="2059686"/>
                  </a:lnTo>
                  <a:lnTo>
                    <a:pt x="144018" y="2059686"/>
                  </a:lnTo>
                  <a:lnTo>
                    <a:pt x="98488" y="2067039"/>
                  </a:lnTo>
                  <a:lnTo>
                    <a:pt x="58953" y="2087473"/>
                  </a:lnTo>
                  <a:lnTo>
                    <a:pt x="27774" y="2118652"/>
                  </a:lnTo>
                  <a:lnTo>
                    <a:pt x="7340" y="2158187"/>
                  </a:lnTo>
                  <a:lnTo>
                    <a:pt x="0" y="2203704"/>
                  </a:lnTo>
                  <a:lnTo>
                    <a:pt x="7340" y="2249233"/>
                  </a:lnTo>
                  <a:lnTo>
                    <a:pt x="27774" y="2288768"/>
                  </a:lnTo>
                  <a:lnTo>
                    <a:pt x="58953" y="2319947"/>
                  </a:lnTo>
                  <a:lnTo>
                    <a:pt x="98488" y="2340381"/>
                  </a:lnTo>
                  <a:lnTo>
                    <a:pt x="144018" y="2347722"/>
                  </a:lnTo>
                  <a:lnTo>
                    <a:pt x="2344674" y="2347722"/>
                  </a:lnTo>
                  <a:lnTo>
                    <a:pt x="2390190" y="2340381"/>
                  </a:lnTo>
                  <a:lnTo>
                    <a:pt x="2429726" y="2319947"/>
                  </a:lnTo>
                  <a:lnTo>
                    <a:pt x="2460904" y="2288768"/>
                  </a:lnTo>
                  <a:lnTo>
                    <a:pt x="2481338" y="2249233"/>
                  </a:lnTo>
                  <a:lnTo>
                    <a:pt x="2488692" y="2203704"/>
                  </a:lnTo>
                  <a:close/>
                </a:path>
                <a:path w="2489200" h="2348229">
                  <a:moveTo>
                    <a:pt x="2488692" y="1519428"/>
                  </a:moveTo>
                  <a:lnTo>
                    <a:pt x="2481338" y="1473911"/>
                  </a:lnTo>
                  <a:lnTo>
                    <a:pt x="2460904" y="1434376"/>
                  </a:lnTo>
                  <a:lnTo>
                    <a:pt x="2429726" y="1403197"/>
                  </a:lnTo>
                  <a:lnTo>
                    <a:pt x="2390190" y="1382763"/>
                  </a:lnTo>
                  <a:lnTo>
                    <a:pt x="2344674" y="1375410"/>
                  </a:lnTo>
                  <a:lnTo>
                    <a:pt x="144018" y="1375410"/>
                  </a:lnTo>
                  <a:lnTo>
                    <a:pt x="98488" y="1382763"/>
                  </a:lnTo>
                  <a:lnTo>
                    <a:pt x="58953" y="1403197"/>
                  </a:lnTo>
                  <a:lnTo>
                    <a:pt x="27774" y="1434376"/>
                  </a:lnTo>
                  <a:lnTo>
                    <a:pt x="7340" y="1473911"/>
                  </a:lnTo>
                  <a:lnTo>
                    <a:pt x="0" y="1519428"/>
                  </a:lnTo>
                  <a:lnTo>
                    <a:pt x="7340" y="1564957"/>
                  </a:lnTo>
                  <a:lnTo>
                    <a:pt x="27774" y="1604492"/>
                  </a:lnTo>
                  <a:lnTo>
                    <a:pt x="58953" y="1635671"/>
                  </a:lnTo>
                  <a:lnTo>
                    <a:pt x="98488" y="1656105"/>
                  </a:lnTo>
                  <a:lnTo>
                    <a:pt x="144018" y="1663446"/>
                  </a:lnTo>
                  <a:lnTo>
                    <a:pt x="2344674" y="1663446"/>
                  </a:lnTo>
                  <a:lnTo>
                    <a:pt x="2390190" y="1656105"/>
                  </a:lnTo>
                  <a:lnTo>
                    <a:pt x="2429726" y="1635671"/>
                  </a:lnTo>
                  <a:lnTo>
                    <a:pt x="2460904" y="1604492"/>
                  </a:lnTo>
                  <a:lnTo>
                    <a:pt x="2481338" y="1564957"/>
                  </a:lnTo>
                  <a:lnTo>
                    <a:pt x="2488692" y="1519428"/>
                  </a:lnTo>
                  <a:close/>
                </a:path>
                <a:path w="2489200" h="2348229">
                  <a:moveTo>
                    <a:pt x="2488692" y="835914"/>
                  </a:moveTo>
                  <a:lnTo>
                    <a:pt x="2481338" y="790397"/>
                  </a:lnTo>
                  <a:lnTo>
                    <a:pt x="2460904" y="750862"/>
                  </a:lnTo>
                  <a:lnTo>
                    <a:pt x="2429726" y="719683"/>
                  </a:lnTo>
                  <a:lnTo>
                    <a:pt x="2390190" y="699249"/>
                  </a:lnTo>
                  <a:lnTo>
                    <a:pt x="2344674" y="691896"/>
                  </a:lnTo>
                  <a:lnTo>
                    <a:pt x="144018" y="691896"/>
                  </a:lnTo>
                  <a:lnTo>
                    <a:pt x="98488" y="699249"/>
                  </a:lnTo>
                  <a:lnTo>
                    <a:pt x="58953" y="719683"/>
                  </a:lnTo>
                  <a:lnTo>
                    <a:pt x="27774" y="750862"/>
                  </a:lnTo>
                  <a:lnTo>
                    <a:pt x="7340" y="790397"/>
                  </a:lnTo>
                  <a:lnTo>
                    <a:pt x="0" y="835914"/>
                  </a:lnTo>
                  <a:lnTo>
                    <a:pt x="7340" y="881443"/>
                  </a:lnTo>
                  <a:lnTo>
                    <a:pt x="27774" y="920978"/>
                  </a:lnTo>
                  <a:lnTo>
                    <a:pt x="58953" y="952157"/>
                  </a:lnTo>
                  <a:lnTo>
                    <a:pt x="98488" y="972591"/>
                  </a:lnTo>
                  <a:lnTo>
                    <a:pt x="144018" y="979932"/>
                  </a:lnTo>
                  <a:lnTo>
                    <a:pt x="2344674" y="979932"/>
                  </a:lnTo>
                  <a:lnTo>
                    <a:pt x="2390190" y="972591"/>
                  </a:lnTo>
                  <a:lnTo>
                    <a:pt x="2429726" y="952157"/>
                  </a:lnTo>
                  <a:lnTo>
                    <a:pt x="2460904" y="920978"/>
                  </a:lnTo>
                  <a:lnTo>
                    <a:pt x="2481338" y="881443"/>
                  </a:lnTo>
                  <a:lnTo>
                    <a:pt x="2488692" y="835914"/>
                  </a:lnTo>
                  <a:close/>
                </a:path>
                <a:path w="2489200" h="2348229">
                  <a:moveTo>
                    <a:pt x="2488692" y="144018"/>
                  </a:moveTo>
                  <a:lnTo>
                    <a:pt x="2481338" y="98501"/>
                  </a:lnTo>
                  <a:lnTo>
                    <a:pt x="2460904" y="58966"/>
                  </a:lnTo>
                  <a:lnTo>
                    <a:pt x="2429726" y="27787"/>
                  </a:lnTo>
                  <a:lnTo>
                    <a:pt x="2390190" y="7353"/>
                  </a:lnTo>
                  <a:lnTo>
                    <a:pt x="2344674" y="0"/>
                  </a:lnTo>
                  <a:lnTo>
                    <a:pt x="144018" y="0"/>
                  </a:lnTo>
                  <a:lnTo>
                    <a:pt x="98488" y="7353"/>
                  </a:lnTo>
                  <a:lnTo>
                    <a:pt x="58953" y="27787"/>
                  </a:lnTo>
                  <a:lnTo>
                    <a:pt x="27774" y="58966"/>
                  </a:lnTo>
                  <a:lnTo>
                    <a:pt x="7340" y="98501"/>
                  </a:lnTo>
                  <a:lnTo>
                    <a:pt x="0" y="144018"/>
                  </a:lnTo>
                  <a:lnTo>
                    <a:pt x="7340" y="189547"/>
                  </a:lnTo>
                  <a:lnTo>
                    <a:pt x="27774" y="229082"/>
                  </a:lnTo>
                  <a:lnTo>
                    <a:pt x="58953" y="260261"/>
                  </a:lnTo>
                  <a:lnTo>
                    <a:pt x="98488" y="280695"/>
                  </a:lnTo>
                  <a:lnTo>
                    <a:pt x="144018" y="288036"/>
                  </a:lnTo>
                  <a:lnTo>
                    <a:pt x="2344674" y="288036"/>
                  </a:lnTo>
                  <a:lnTo>
                    <a:pt x="2390190" y="280695"/>
                  </a:lnTo>
                  <a:lnTo>
                    <a:pt x="2429726" y="260261"/>
                  </a:lnTo>
                  <a:lnTo>
                    <a:pt x="2460904" y="229082"/>
                  </a:lnTo>
                  <a:lnTo>
                    <a:pt x="2481338" y="189547"/>
                  </a:lnTo>
                  <a:lnTo>
                    <a:pt x="2488692" y="144018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83152" y="2772156"/>
              <a:ext cx="1377950" cy="288290"/>
            </a:xfrm>
            <a:custGeom>
              <a:avLst/>
              <a:gdLst/>
              <a:ahLst/>
              <a:cxnLst/>
              <a:rect l="l" t="t" r="r" b="b"/>
              <a:pathLst>
                <a:path w="1377950" h="288289">
                  <a:moveTo>
                    <a:pt x="1233678" y="0"/>
                  </a:moveTo>
                  <a:lnTo>
                    <a:pt x="144018" y="0"/>
                  </a:lnTo>
                  <a:lnTo>
                    <a:pt x="98496" y="7342"/>
                  </a:lnTo>
                  <a:lnTo>
                    <a:pt x="58962" y="27786"/>
                  </a:lnTo>
                  <a:lnTo>
                    <a:pt x="27786" y="58962"/>
                  </a:lnTo>
                  <a:lnTo>
                    <a:pt x="7342" y="98496"/>
                  </a:lnTo>
                  <a:lnTo>
                    <a:pt x="0" y="144017"/>
                  </a:lnTo>
                  <a:lnTo>
                    <a:pt x="7342" y="189539"/>
                  </a:lnTo>
                  <a:lnTo>
                    <a:pt x="27786" y="229073"/>
                  </a:lnTo>
                  <a:lnTo>
                    <a:pt x="58962" y="260249"/>
                  </a:lnTo>
                  <a:lnTo>
                    <a:pt x="98496" y="280693"/>
                  </a:lnTo>
                  <a:lnTo>
                    <a:pt x="144018" y="288035"/>
                  </a:lnTo>
                  <a:lnTo>
                    <a:pt x="1233678" y="288035"/>
                  </a:lnTo>
                  <a:lnTo>
                    <a:pt x="1279199" y="280693"/>
                  </a:lnTo>
                  <a:lnTo>
                    <a:pt x="1318733" y="260249"/>
                  </a:lnTo>
                  <a:lnTo>
                    <a:pt x="1349909" y="229073"/>
                  </a:lnTo>
                  <a:lnTo>
                    <a:pt x="1370353" y="189539"/>
                  </a:lnTo>
                  <a:lnTo>
                    <a:pt x="1377696" y="144017"/>
                  </a:lnTo>
                  <a:lnTo>
                    <a:pt x="1370353" y="98496"/>
                  </a:lnTo>
                  <a:lnTo>
                    <a:pt x="1349909" y="58962"/>
                  </a:lnTo>
                  <a:lnTo>
                    <a:pt x="1318733" y="27786"/>
                  </a:lnTo>
                  <a:lnTo>
                    <a:pt x="1279199" y="7342"/>
                  </a:lnTo>
                  <a:lnTo>
                    <a:pt x="1233678" y="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83152" y="3464052"/>
              <a:ext cx="1866900" cy="288290"/>
            </a:xfrm>
            <a:custGeom>
              <a:avLst/>
              <a:gdLst/>
              <a:ahLst/>
              <a:cxnLst/>
              <a:rect l="l" t="t" r="r" b="b"/>
              <a:pathLst>
                <a:path w="1866900" h="288289">
                  <a:moveTo>
                    <a:pt x="1722882" y="0"/>
                  </a:moveTo>
                  <a:lnTo>
                    <a:pt x="144018" y="0"/>
                  </a:lnTo>
                  <a:lnTo>
                    <a:pt x="98496" y="7342"/>
                  </a:lnTo>
                  <a:lnTo>
                    <a:pt x="58962" y="27786"/>
                  </a:lnTo>
                  <a:lnTo>
                    <a:pt x="27786" y="58962"/>
                  </a:lnTo>
                  <a:lnTo>
                    <a:pt x="7342" y="98496"/>
                  </a:lnTo>
                  <a:lnTo>
                    <a:pt x="0" y="144018"/>
                  </a:lnTo>
                  <a:lnTo>
                    <a:pt x="7342" y="189539"/>
                  </a:lnTo>
                  <a:lnTo>
                    <a:pt x="27786" y="229073"/>
                  </a:lnTo>
                  <a:lnTo>
                    <a:pt x="58962" y="260249"/>
                  </a:lnTo>
                  <a:lnTo>
                    <a:pt x="98496" y="280693"/>
                  </a:lnTo>
                  <a:lnTo>
                    <a:pt x="144018" y="288036"/>
                  </a:lnTo>
                  <a:lnTo>
                    <a:pt x="1722882" y="288036"/>
                  </a:lnTo>
                  <a:lnTo>
                    <a:pt x="1768403" y="280693"/>
                  </a:lnTo>
                  <a:lnTo>
                    <a:pt x="1807937" y="260249"/>
                  </a:lnTo>
                  <a:lnTo>
                    <a:pt x="1839113" y="229073"/>
                  </a:lnTo>
                  <a:lnTo>
                    <a:pt x="1859557" y="189539"/>
                  </a:lnTo>
                  <a:lnTo>
                    <a:pt x="1866900" y="144018"/>
                  </a:lnTo>
                  <a:lnTo>
                    <a:pt x="1859557" y="98496"/>
                  </a:lnTo>
                  <a:lnTo>
                    <a:pt x="1839113" y="58962"/>
                  </a:lnTo>
                  <a:lnTo>
                    <a:pt x="1807937" y="27786"/>
                  </a:lnTo>
                  <a:lnTo>
                    <a:pt x="1768403" y="7342"/>
                  </a:lnTo>
                  <a:lnTo>
                    <a:pt x="1722882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83152" y="4831842"/>
              <a:ext cx="2419350" cy="288290"/>
            </a:xfrm>
            <a:custGeom>
              <a:avLst/>
              <a:gdLst/>
              <a:ahLst/>
              <a:cxnLst/>
              <a:rect l="l" t="t" r="r" b="b"/>
              <a:pathLst>
                <a:path w="2419350" h="288289">
                  <a:moveTo>
                    <a:pt x="2275332" y="0"/>
                  </a:moveTo>
                  <a:lnTo>
                    <a:pt x="144018" y="0"/>
                  </a:lnTo>
                  <a:lnTo>
                    <a:pt x="98496" y="7342"/>
                  </a:lnTo>
                  <a:lnTo>
                    <a:pt x="58962" y="27786"/>
                  </a:lnTo>
                  <a:lnTo>
                    <a:pt x="27786" y="58962"/>
                  </a:lnTo>
                  <a:lnTo>
                    <a:pt x="7342" y="98496"/>
                  </a:lnTo>
                  <a:lnTo>
                    <a:pt x="0" y="144017"/>
                  </a:lnTo>
                  <a:lnTo>
                    <a:pt x="7342" y="189539"/>
                  </a:lnTo>
                  <a:lnTo>
                    <a:pt x="27786" y="229073"/>
                  </a:lnTo>
                  <a:lnTo>
                    <a:pt x="58962" y="260249"/>
                  </a:lnTo>
                  <a:lnTo>
                    <a:pt x="98496" y="280693"/>
                  </a:lnTo>
                  <a:lnTo>
                    <a:pt x="144018" y="288035"/>
                  </a:lnTo>
                  <a:lnTo>
                    <a:pt x="2275332" y="288035"/>
                  </a:lnTo>
                  <a:lnTo>
                    <a:pt x="2320853" y="280693"/>
                  </a:lnTo>
                  <a:lnTo>
                    <a:pt x="2360387" y="260249"/>
                  </a:lnTo>
                  <a:lnTo>
                    <a:pt x="2391563" y="229073"/>
                  </a:lnTo>
                  <a:lnTo>
                    <a:pt x="2412007" y="189539"/>
                  </a:lnTo>
                  <a:lnTo>
                    <a:pt x="2419350" y="144017"/>
                  </a:lnTo>
                  <a:lnTo>
                    <a:pt x="2412007" y="98496"/>
                  </a:lnTo>
                  <a:lnTo>
                    <a:pt x="2391563" y="58962"/>
                  </a:lnTo>
                  <a:lnTo>
                    <a:pt x="2360387" y="27786"/>
                  </a:lnTo>
                  <a:lnTo>
                    <a:pt x="2320853" y="7342"/>
                  </a:lnTo>
                  <a:lnTo>
                    <a:pt x="2275332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83152" y="4147566"/>
              <a:ext cx="1866900" cy="288290"/>
            </a:xfrm>
            <a:custGeom>
              <a:avLst/>
              <a:gdLst/>
              <a:ahLst/>
              <a:cxnLst/>
              <a:rect l="l" t="t" r="r" b="b"/>
              <a:pathLst>
                <a:path w="1866900" h="288289">
                  <a:moveTo>
                    <a:pt x="1722882" y="0"/>
                  </a:moveTo>
                  <a:lnTo>
                    <a:pt x="144018" y="0"/>
                  </a:lnTo>
                  <a:lnTo>
                    <a:pt x="98496" y="7342"/>
                  </a:lnTo>
                  <a:lnTo>
                    <a:pt x="58962" y="27786"/>
                  </a:lnTo>
                  <a:lnTo>
                    <a:pt x="27786" y="58962"/>
                  </a:lnTo>
                  <a:lnTo>
                    <a:pt x="7342" y="98496"/>
                  </a:lnTo>
                  <a:lnTo>
                    <a:pt x="0" y="144018"/>
                  </a:lnTo>
                  <a:lnTo>
                    <a:pt x="7342" y="189539"/>
                  </a:lnTo>
                  <a:lnTo>
                    <a:pt x="27786" y="229073"/>
                  </a:lnTo>
                  <a:lnTo>
                    <a:pt x="58962" y="260249"/>
                  </a:lnTo>
                  <a:lnTo>
                    <a:pt x="98496" y="280693"/>
                  </a:lnTo>
                  <a:lnTo>
                    <a:pt x="144018" y="288036"/>
                  </a:lnTo>
                  <a:lnTo>
                    <a:pt x="1722882" y="288036"/>
                  </a:lnTo>
                  <a:lnTo>
                    <a:pt x="1768403" y="280693"/>
                  </a:lnTo>
                  <a:lnTo>
                    <a:pt x="1807937" y="260249"/>
                  </a:lnTo>
                  <a:lnTo>
                    <a:pt x="1839113" y="229073"/>
                  </a:lnTo>
                  <a:lnTo>
                    <a:pt x="1859557" y="189539"/>
                  </a:lnTo>
                  <a:lnTo>
                    <a:pt x="1866900" y="144018"/>
                  </a:lnTo>
                  <a:lnTo>
                    <a:pt x="1859557" y="98496"/>
                  </a:lnTo>
                  <a:lnTo>
                    <a:pt x="1839113" y="58962"/>
                  </a:lnTo>
                  <a:lnTo>
                    <a:pt x="1807937" y="27786"/>
                  </a:lnTo>
                  <a:lnTo>
                    <a:pt x="1768403" y="7342"/>
                  </a:lnTo>
                  <a:lnTo>
                    <a:pt x="1722882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43756" y="-54591"/>
            <a:ext cx="8359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1.3 </a:t>
            </a:r>
            <a:r>
              <a:rPr spc="-5" dirty="0"/>
              <a:t>¿Qué es el Análisis </a:t>
            </a:r>
            <a:r>
              <a:rPr spc="-15" dirty="0"/>
              <a:t>Forense</a:t>
            </a:r>
            <a:r>
              <a:rPr spc="25" dirty="0"/>
              <a:t> </a:t>
            </a:r>
            <a:r>
              <a:rPr spc="-15" dirty="0"/>
              <a:t>Informático?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38425" y="906691"/>
            <a:ext cx="6474460" cy="417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rlito"/>
                <a:cs typeface="Carlito"/>
              </a:rPr>
              <a:t>Resumen</a:t>
            </a:r>
            <a:endParaRPr sz="2800">
              <a:latin typeface="Carlito"/>
              <a:cs typeface="Carlito"/>
            </a:endParaRPr>
          </a:p>
          <a:p>
            <a:pPr marL="384810" marR="5080">
              <a:lnSpc>
                <a:spcPct val="100000"/>
              </a:lnSpc>
              <a:spcBef>
                <a:spcPts val="1805"/>
              </a:spcBef>
            </a:pPr>
            <a:r>
              <a:rPr sz="2000" b="1" spc="-25" dirty="0">
                <a:solidFill>
                  <a:srgbClr val="44546A"/>
                </a:solidFill>
                <a:latin typeface="Carlito"/>
                <a:cs typeface="Carlito"/>
              </a:rPr>
              <a:t>Veremos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los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conceptos fundamentales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para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entender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uno  de los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pilares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del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curso,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el Análisis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Forense</a:t>
            </a:r>
            <a:r>
              <a:rPr sz="2000" b="1" spc="5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Informático.</a:t>
            </a:r>
            <a:endParaRPr sz="2000">
              <a:latin typeface="Carlito"/>
              <a:cs typeface="Carlito"/>
            </a:endParaRPr>
          </a:p>
          <a:p>
            <a:pPr marL="3605529" marR="1385570">
              <a:lnSpc>
                <a:spcPct val="278800"/>
              </a:lnSpc>
              <a:spcBef>
                <a:spcPts val="1250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Definición  Principal</a:t>
            </a:r>
            <a:r>
              <a:rPr sz="16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objetivo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rlito"/>
              <a:cs typeface="Carlito"/>
            </a:endParaRPr>
          </a:p>
          <a:p>
            <a:pPr marL="3605529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¿Dónde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se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aplica?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 marL="3617595">
              <a:lnSpc>
                <a:spcPct val="100000"/>
              </a:lnSpc>
              <a:spcBef>
                <a:spcPts val="1390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Fases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del análisis</a:t>
            </a:r>
            <a:r>
              <a:rPr sz="16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forense</a:t>
            </a:r>
            <a:endParaRPr sz="1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018216138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425" y="906691"/>
            <a:ext cx="45078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Definición </a:t>
            </a:r>
            <a:r>
              <a:rPr sz="2800" b="1" dirty="0">
                <a:latin typeface="Carlito"/>
                <a:cs typeface="Carlito"/>
              </a:rPr>
              <a:t>y </a:t>
            </a:r>
            <a:r>
              <a:rPr sz="2800" b="1" spc="-10" dirty="0">
                <a:latin typeface="Carlito"/>
                <a:cs typeface="Carlito"/>
              </a:rPr>
              <a:t>conceptos</a:t>
            </a:r>
            <a:r>
              <a:rPr sz="2800" b="1" spc="-6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básicos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8036" y="1706879"/>
            <a:ext cx="1295400" cy="1242060"/>
            <a:chOff x="288036" y="1706879"/>
            <a:chExt cx="1295400" cy="1242060"/>
          </a:xfrm>
        </p:grpSpPr>
        <p:sp>
          <p:nvSpPr>
            <p:cNvPr id="4" name="object 4"/>
            <p:cNvSpPr/>
            <p:nvPr/>
          </p:nvSpPr>
          <p:spPr>
            <a:xfrm>
              <a:off x="288036" y="1706879"/>
              <a:ext cx="1295400" cy="1140460"/>
            </a:xfrm>
            <a:custGeom>
              <a:avLst/>
              <a:gdLst/>
              <a:ahLst/>
              <a:cxnLst/>
              <a:rect l="l" t="t" r="r" b="b"/>
              <a:pathLst>
                <a:path w="1295400" h="1140460">
                  <a:moveTo>
                    <a:pt x="0" y="1139952"/>
                  </a:moveTo>
                  <a:lnTo>
                    <a:pt x="1295400" y="1139952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1139952"/>
                  </a:lnTo>
                  <a:close/>
                </a:path>
              </a:pathLst>
            </a:custGeom>
            <a:solidFill>
              <a:srgbClr val="2C3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036" y="2846831"/>
              <a:ext cx="1295400" cy="102235"/>
            </a:xfrm>
            <a:custGeom>
              <a:avLst/>
              <a:gdLst/>
              <a:ahLst/>
              <a:cxnLst/>
              <a:rect l="l" t="t" r="r" b="b"/>
              <a:pathLst>
                <a:path w="1295400" h="102235">
                  <a:moveTo>
                    <a:pt x="1295400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295400" y="102108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21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5296" y="-69251"/>
            <a:ext cx="8359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1.3 </a:t>
            </a:r>
            <a:r>
              <a:rPr spc="-5" dirty="0"/>
              <a:t>¿Qué es el Análisis </a:t>
            </a:r>
            <a:r>
              <a:rPr spc="-15" dirty="0"/>
              <a:t>Forense</a:t>
            </a:r>
            <a:r>
              <a:rPr spc="25" dirty="0"/>
              <a:t> </a:t>
            </a:r>
            <a:r>
              <a:rPr spc="-15" dirty="0"/>
              <a:t>Informático?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27838" y="3238500"/>
            <a:ext cx="6899275" cy="2599690"/>
            <a:chOff x="227838" y="3238500"/>
            <a:chExt cx="6899275" cy="2599690"/>
          </a:xfrm>
        </p:grpSpPr>
        <p:sp>
          <p:nvSpPr>
            <p:cNvPr id="8" name="object 8"/>
            <p:cNvSpPr/>
            <p:nvPr/>
          </p:nvSpPr>
          <p:spPr>
            <a:xfrm>
              <a:off x="1257299" y="3844982"/>
              <a:ext cx="4629150" cy="1993264"/>
            </a:xfrm>
            <a:custGeom>
              <a:avLst/>
              <a:gdLst/>
              <a:ahLst/>
              <a:cxnLst/>
              <a:rect l="l" t="t" r="r" b="b"/>
              <a:pathLst>
                <a:path w="4629150" h="1993264">
                  <a:moveTo>
                    <a:pt x="3043078" y="0"/>
                  </a:moveTo>
                  <a:lnTo>
                    <a:pt x="2990931" y="2127"/>
                  </a:lnTo>
                  <a:lnTo>
                    <a:pt x="2940322" y="8510"/>
                  </a:lnTo>
                  <a:lnTo>
                    <a:pt x="2892792" y="19148"/>
                  </a:lnTo>
                  <a:lnTo>
                    <a:pt x="2849880" y="34042"/>
                  </a:lnTo>
                  <a:lnTo>
                    <a:pt x="259626" y="1149788"/>
                  </a:lnTo>
                  <a:lnTo>
                    <a:pt x="259626" y="1122279"/>
                  </a:lnTo>
                  <a:lnTo>
                    <a:pt x="0" y="1122279"/>
                  </a:lnTo>
                  <a:lnTo>
                    <a:pt x="0" y="1310747"/>
                  </a:lnTo>
                  <a:lnTo>
                    <a:pt x="19661" y="1355123"/>
                  </a:lnTo>
                  <a:lnTo>
                    <a:pt x="79413" y="1393297"/>
                  </a:lnTo>
                  <a:lnTo>
                    <a:pt x="1391335" y="1958740"/>
                  </a:lnTo>
                  <a:lnTo>
                    <a:pt x="1434310" y="1973637"/>
                  </a:lnTo>
                  <a:lnTo>
                    <a:pt x="1481992" y="1984278"/>
                  </a:lnTo>
                  <a:lnTo>
                    <a:pt x="1532788" y="1990663"/>
                  </a:lnTo>
                  <a:lnTo>
                    <a:pt x="1585106" y="1992791"/>
                  </a:lnTo>
                  <a:lnTo>
                    <a:pt x="1637351" y="1990663"/>
                  </a:lnTo>
                  <a:lnTo>
                    <a:pt x="1687933" y="1984278"/>
                  </a:lnTo>
                  <a:lnTo>
                    <a:pt x="1735258" y="1973637"/>
                  </a:lnTo>
                  <a:lnTo>
                    <a:pt x="1777733" y="1958740"/>
                  </a:lnTo>
                  <a:lnTo>
                    <a:pt x="4548200" y="765956"/>
                  </a:lnTo>
                  <a:lnTo>
                    <a:pt x="4584232" y="746994"/>
                  </a:lnTo>
                  <a:lnTo>
                    <a:pt x="4624227" y="702883"/>
                  </a:lnTo>
                  <a:lnTo>
                    <a:pt x="4627613" y="679278"/>
                  </a:lnTo>
                  <a:lnTo>
                    <a:pt x="4629137" y="679278"/>
                  </a:lnTo>
                  <a:lnTo>
                    <a:pt x="4629137" y="492169"/>
                  </a:lnTo>
                  <a:lnTo>
                    <a:pt x="4367974" y="492169"/>
                  </a:lnTo>
                  <a:lnTo>
                    <a:pt x="4367974" y="522446"/>
                  </a:lnTo>
                  <a:lnTo>
                    <a:pt x="3236277" y="34042"/>
                  </a:lnTo>
                  <a:lnTo>
                    <a:pt x="3193364" y="19148"/>
                  </a:lnTo>
                  <a:lnTo>
                    <a:pt x="3145834" y="8510"/>
                  </a:lnTo>
                  <a:lnTo>
                    <a:pt x="3095226" y="2127"/>
                  </a:lnTo>
                  <a:lnTo>
                    <a:pt x="3043078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0023" y="4503419"/>
              <a:ext cx="2386330" cy="1211580"/>
            </a:xfrm>
            <a:custGeom>
              <a:avLst/>
              <a:gdLst/>
              <a:ahLst/>
              <a:cxnLst/>
              <a:rect l="l" t="t" r="r" b="b"/>
              <a:pathLst>
                <a:path w="2386329" h="1211579">
                  <a:moveTo>
                    <a:pt x="2385822" y="0"/>
                  </a:moveTo>
                  <a:lnTo>
                    <a:pt x="0" y="1026236"/>
                  </a:lnTo>
                  <a:lnTo>
                    <a:pt x="0" y="1211579"/>
                  </a:lnTo>
                  <a:lnTo>
                    <a:pt x="2385822" y="184480"/>
                  </a:lnTo>
                  <a:lnTo>
                    <a:pt x="2385822" y="0"/>
                  </a:lnTo>
                  <a:close/>
                </a:path>
              </a:pathLst>
            </a:custGeom>
            <a:solidFill>
              <a:srgbClr val="595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6595" y="3660146"/>
              <a:ext cx="4629150" cy="1993264"/>
            </a:xfrm>
            <a:custGeom>
              <a:avLst/>
              <a:gdLst/>
              <a:ahLst/>
              <a:cxnLst/>
              <a:rect l="l" t="t" r="r" b="b"/>
              <a:pathLst>
                <a:path w="4629150" h="1993264">
                  <a:moveTo>
                    <a:pt x="3043772" y="0"/>
                  </a:moveTo>
                  <a:lnTo>
                    <a:pt x="2991626" y="2191"/>
                  </a:lnTo>
                  <a:lnTo>
                    <a:pt x="2941020" y="8767"/>
                  </a:lnTo>
                  <a:lnTo>
                    <a:pt x="2893493" y="19727"/>
                  </a:lnTo>
                  <a:lnTo>
                    <a:pt x="2850584" y="35071"/>
                  </a:lnTo>
                  <a:lnTo>
                    <a:pt x="80181" y="1227486"/>
                  </a:lnTo>
                  <a:lnTo>
                    <a:pt x="35636" y="1252327"/>
                  </a:lnTo>
                  <a:lnTo>
                    <a:pt x="8909" y="1280414"/>
                  </a:lnTo>
                  <a:lnTo>
                    <a:pt x="0" y="1310182"/>
                  </a:lnTo>
                  <a:lnTo>
                    <a:pt x="8909" y="1340065"/>
                  </a:lnTo>
                  <a:lnTo>
                    <a:pt x="35636" y="1368495"/>
                  </a:lnTo>
                  <a:lnTo>
                    <a:pt x="80181" y="1393907"/>
                  </a:lnTo>
                  <a:lnTo>
                    <a:pt x="1392078" y="1957800"/>
                  </a:lnTo>
                  <a:lnTo>
                    <a:pt x="1435049" y="1973143"/>
                  </a:lnTo>
                  <a:lnTo>
                    <a:pt x="1482728" y="1984103"/>
                  </a:lnTo>
                  <a:lnTo>
                    <a:pt x="1533522" y="1990679"/>
                  </a:lnTo>
                  <a:lnTo>
                    <a:pt x="1585837" y="1992871"/>
                  </a:lnTo>
                  <a:lnTo>
                    <a:pt x="1638082" y="1990679"/>
                  </a:lnTo>
                  <a:lnTo>
                    <a:pt x="1688664" y="1984103"/>
                  </a:lnTo>
                  <a:lnTo>
                    <a:pt x="1735988" y="1973143"/>
                  </a:lnTo>
                  <a:lnTo>
                    <a:pt x="1778463" y="1957800"/>
                  </a:lnTo>
                  <a:lnTo>
                    <a:pt x="4548866" y="765371"/>
                  </a:lnTo>
                  <a:lnTo>
                    <a:pt x="4593406" y="740536"/>
                  </a:lnTo>
                  <a:lnTo>
                    <a:pt x="4620130" y="712452"/>
                  </a:lnTo>
                  <a:lnTo>
                    <a:pt x="4629038" y="682686"/>
                  </a:lnTo>
                  <a:lnTo>
                    <a:pt x="4620130" y="652805"/>
                  </a:lnTo>
                  <a:lnTo>
                    <a:pt x="4593406" y="624375"/>
                  </a:lnTo>
                  <a:lnTo>
                    <a:pt x="4548866" y="598963"/>
                  </a:lnTo>
                  <a:lnTo>
                    <a:pt x="3236969" y="35071"/>
                  </a:lnTo>
                  <a:lnTo>
                    <a:pt x="3194057" y="19727"/>
                  </a:lnTo>
                  <a:lnTo>
                    <a:pt x="3146527" y="8767"/>
                  </a:lnTo>
                  <a:lnTo>
                    <a:pt x="3095919" y="2191"/>
                  </a:lnTo>
                  <a:lnTo>
                    <a:pt x="304377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1526" y="3770375"/>
              <a:ext cx="4088129" cy="1813560"/>
            </a:xfrm>
            <a:custGeom>
              <a:avLst/>
              <a:gdLst/>
              <a:ahLst/>
              <a:cxnLst/>
              <a:rect l="l" t="t" r="r" b="b"/>
              <a:pathLst>
                <a:path w="4088129" h="1813560">
                  <a:moveTo>
                    <a:pt x="757428" y="1791500"/>
                  </a:moveTo>
                  <a:lnTo>
                    <a:pt x="739470" y="1755368"/>
                  </a:lnTo>
                  <a:lnTo>
                    <a:pt x="696315" y="1725409"/>
                  </a:lnTo>
                  <a:lnTo>
                    <a:pt x="222656" y="1520240"/>
                  </a:lnTo>
                  <a:lnTo>
                    <a:pt x="198920" y="1513713"/>
                  </a:lnTo>
                  <a:lnTo>
                    <a:pt x="179489" y="1514398"/>
                  </a:lnTo>
                  <a:lnTo>
                    <a:pt x="166357" y="1521802"/>
                  </a:lnTo>
                  <a:lnTo>
                    <a:pt x="161544" y="1535391"/>
                  </a:lnTo>
                  <a:lnTo>
                    <a:pt x="166357" y="1553083"/>
                  </a:lnTo>
                  <a:lnTo>
                    <a:pt x="198920" y="1588452"/>
                  </a:lnTo>
                  <a:lnTo>
                    <a:pt x="696315" y="1806651"/>
                  </a:lnTo>
                  <a:lnTo>
                    <a:pt x="720039" y="1813191"/>
                  </a:lnTo>
                  <a:lnTo>
                    <a:pt x="739470" y="1812505"/>
                  </a:lnTo>
                  <a:lnTo>
                    <a:pt x="752602" y="1805101"/>
                  </a:lnTo>
                  <a:lnTo>
                    <a:pt x="757428" y="1791500"/>
                  </a:lnTo>
                  <a:close/>
                </a:path>
                <a:path w="4088129" h="1813560">
                  <a:moveTo>
                    <a:pt x="4088130" y="732104"/>
                  </a:moveTo>
                  <a:lnTo>
                    <a:pt x="2388793" y="0"/>
                  </a:lnTo>
                  <a:lnTo>
                    <a:pt x="0" y="1029068"/>
                  </a:lnTo>
                  <a:lnTo>
                    <a:pt x="1698383" y="1759458"/>
                  </a:lnTo>
                  <a:lnTo>
                    <a:pt x="4088130" y="732104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8100" y="3662172"/>
              <a:ext cx="4202430" cy="1360170"/>
            </a:xfrm>
            <a:custGeom>
              <a:avLst/>
              <a:gdLst/>
              <a:ahLst/>
              <a:cxnLst/>
              <a:rect l="l" t="t" r="r" b="b"/>
              <a:pathLst>
                <a:path w="4202430" h="1360170">
                  <a:moveTo>
                    <a:pt x="475988" y="1055767"/>
                  </a:moveTo>
                  <a:lnTo>
                    <a:pt x="78663" y="1226769"/>
                  </a:lnTo>
                  <a:lnTo>
                    <a:pt x="77127" y="1226769"/>
                  </a:lnTo>
                  <a:lnTo>
                    <a:pt x="69370" y="1230100"/>
                  </a:lnTo>
                  <a:lnTo>
                    <a:pt x="14891" y="1269464"/>
                  </a:lnTo>
                  <a:lnTo>
                    <a:pt x="0" y="1299484"/>
                  </a:lnTo>
                  <a:lnTo>
                    <a:pt x="3434" y="1330279"/>
                  </a:lnTo>
                  <a:lnTo>
                    <a:pt x="25196" y="1360170"/>
                  </a:lnTo>
                  <a:lnTo>
                    <a:pt x="538378" y="1247394"/>
                  </a:lnTo>
                  <a:lnTo>
                    <a:pt x="283311" y="1138745"/>
                  </a:lnTo>
                  <a:lnTo>
                    <a:pt x="475988" y="1055767"/>
                  </a:lnTo>
                  <a:close/>
                </a:path>
                <a:path w="4202430" h="1360170">
                  <a:moveTo>
                    <a:pt x="2672029" y="110020"/>
                  </a:moveTo>
                  <a:lnTo>
                    <a:pt x="475988" y="1055767"/>
                  </a:lnTo>
                  <a:lnTo>
                    <a:pt x="2672735" y="110323"/>
                  </a:lnTo>
                  <a:lnTo>
                    <a:pt x="2672029" y="110020"/>
                  </a:lnTo>
                  <a:close/>
                </a:path>
                <a:path w="4202430" h="1360170">
                  <a:moveTo>
                    <a:pt x="3041637" y="0"/>
                  </a:moveTo>
                  <a:lnTo>
                    <a:pt x="2990095" y="2083"/>
                  </a:lnTo>
                  <a:lnTo>
                    <a:pt x="2939695" y="8421"/>
                  </a:lnTo>
                  <a:lnTo>
                    <a:pt x="2892156" y="19143"/>
                  </a:lnTo>
                  <a:lnTo>
                    <a:pt x="2849194" y="34378"/>
                  </a:lnTo>
                  <a:lnTo>
                    <a:pt x="2672735" y="110323"/>
                  </a:lnTo>
                  <a:lnTo>
                    <a:pt x="3710597" y="556996"/>
                  </a:lnTo>
                  <a:lnTo>
                    <a:pt x="4076284" y="477227"/>
                  </a:lnTo>
                  <a:lnTo>
                    <a:pt x="3790022" y="477227"/>
                  </a:lnTo>
                  <a:lnTo>
                    <a:pt x="3772006" y="476453"/>
                  </a:lnTo>
                  <a:lnTo>
                    <a:pt x="3722827" y="464845"/>
                  </a:lnTo>
                  <a:lnTo>
                    <a:pt x="3531908" y="383705"/>
                  </a:lnTo>
                  <a:lnTo>
                    <a:pt x="3504607" y="355688"/>
                  </a:lnTo>
                  <a:lnTo>
                    <a:pt x="3510214" y="341356"/>
                  </a:lnTo>
                  <a:lnTo>
                    <a:pt x="3557106" y="320614"/>
                  </a:lnTo>
                  <a:lnTo>
                    <a:pt x="3589947" y="317690"/>
                  </a:lnTo>
                  <a:lnTo>
                    <a:pt x="3895067" y="317690"/>
                  </a:lnTo>
                  <a:lnTo>
                    <a:pt x="3235604" y="34378"/>
                  </a:lnTo>
                  <a:lnTo>
                    <a:pt x="3192625" y="19143"/>
                  </a:lnTo>
                  <a:lnTo>
                    <a:pt x="3144921" y="8421"/>
                  </a:lnTo>
                  <a:lnTo>
                    <a:pt x="3094067" y="2083"/>
                  </a:lnTo>
                  <a:lnTo>
                    <a:pt x="3041637" y="0"/>
                  </a:lnTo>
                  <a:close/>
                </a:path>
                <a:path w="4202430" h="1360170">
                  <a:moveTo>
                    <a:pt x="3895067" y="317690"/>
                  </a:moveTo>
                  <a:lnTo>
                    <a:pt x="3589947" y="317690"/>
                  </a:lnTo>
                  <a:lnTo>
                    <a:pt x="3607296" y="318464"/>
                  </a:lnTo>
                  <a:lnTo>
                    <a:pt x="3624502" y="320786"/>
                  </a:lnTo>
                  <a:lnTo>
                    <a:pt x="3846537" y="412584"/>
                  </a:lnTo>
                  <a:lnTo>
                    <a:pt x="3874979" y="439926"/>
                  </a:lnTo>
                  <a:lnTo>
                    <a:pt x="3869083" y="454174"/>
                  </a:lnTo>
                  <a:lnTo>
                    <a:pt x="3822099" y="474819"/>
                  </a:lnTo>
                  <a:lnTo>
                    <a:pt x="3790022" y="477227"/>
                  </a:lnTo>
                  <a:lnTo>
                    <a:pt x="4076284" y="477227"/>
                  </a:lnTo>
                  <a:lnTo>
                    <a:pt x="4202391" y="449719"/>
                  </a:lnTo>
                  <a:lnTo>
                    <a:pt x="3895067" y="317690"/>
                  </a:lnTo>
                  <a:close/>
                </a:path>
              </a:pathLst>
            </a:custGeom>
            <a:solidFill>
              <a:srgbClr val="000000">
                <a:alpha val="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1526" y="3771900"/>
              <a:ext cx="3427095" cy="1137920"/>
            </a:xfrm>
            <a:custGeom>
              <a:avLst/>
              <a:gdLst/>
              <a:ahLst/>
              <a:cxnLst/>
              <a:rect l="l" t="t" r="r" b="b"/>
              <a:pathLst>
                <a:path w="3427095" h="1137920">
                  <a:moveTo>
                    <a:pt x="2388400" y="0"/>
                  </a:moveTo>
                  <a:lnTo>
                    <a:pt x="0" y="1028700"/>
                  </a:lnTo>
                  <a:lnTo>
                    <a:pt x="254571" y="1137666"/>
                  </a:lnTo>
                  <a:lnTo>
                    <a:pt x="3426714" y="447001"/>
                  </a:lnTo>
                  <a:lnTo>
                    <a:pt x="2388400" y="0"/>
                  </a:lnTo>
                  <a:close/>
                </a:path>
              </a:pathLst>
            </a:custGeom>
            <a:solidFill>
              <a:srgbClr val="FFFFFF">
                <a:alpha val="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26876" y="3995837"/>
              <a:ext cx="369570" cy="160020"/>
            </a:xfrm>
            <a:custGeom>
              <a:avLst/>
              <a:gdLst/>
              <a:ahLst/>
              <a:cxnLst/>
              <a:rect l="l" t="t" r="r" b="b"/>
              <a:pathLst>
                <a:path w="369570" h="160020">
                  <a:moveTo>
                    <a:pt x="87439" y="0"/>
                  </a:moveTo>
                  <a:lnTo>
                    <a:pt x="53816" y="2372"/>
                  </a:lnTo>
                  <a:lnTo>
                    <a:pt x="24193" y="10694"/>
                  </a:lnTo>
                  <a:lnTo>
                    <a:pt x="5595" y="23402"/>
                  </a:lnTo>
                  <a:lnTo>
                    <a:pt x="0" y="37790"/>
                  </a:lnTo>
                  <a:lnTo>
                    <a:pt x="7262" y="52435"/>
                  </a:lnTo>
                  <a:lnTo>
                    <a:pt x="27241" y="65914"/>
                  </a:lnTo>
                  <a:lnTo>
                    <a:pt x="217741" y="147346"/>
                  </a:lnTo>
                  <a:lnTo>
                    <a:pt x="248221" y="156691"/>
                  </a:lnTo>
                  <a:lnTo>
                    <a:pt x="282130" y="159950"/>
                  </a:lnTo>
                  <a:lnTo>
                    <a:pt x="315468" y="157253"/>
                  </a:lnTo>
                  <a:lnTo>
                    <a:pt x="344233" y="148731"/>
                  </a:lnTo>
                  <a:lnTo>
                    <a:pt x="363688" y="136631"/>
                  </a:lnTo>
                  <a:lnTo>
                    <a:pt x="369570" y="122332"/>
                  </a:lnTo>
                  <a:lnTo>
                    <a:pt x="362021" y="107774"/>
                  </a:lnTo>
                  <a:lnTo>
                    <a:pt x="341185" y="94895"/>
                  </a:lnTo>
                  <a:lnTo>
                    <a:pt x="150685" y="12079"/>
                  </a:lnTo>
                  <a:lnTo>
                    <a:pt x="121062" y="3320"/>
                  </a:lnTo>
                  <a:lnTo>
                    <a:pt x="87439" y="0"/>
                  </a:lnTo>
                  <a:close/>
                </a:path>
              </a:pathLst>
            </a:custGeom>
            <a:solidFill>
              <a:srgbClr val="313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6876" y="3995927"/>
              <a:ext cx="369570" cy="159385"/>
            </a:xfrm>
            <a:custGeom>
              <a:avLst/>
              <a:gdLst/>
              <a:ahLst/>
              <a:cxnLst/>
              <a:rect l="l" t="t" r="r" b="b"/>
              <a:pathLst>
                <a:path w="369570" h="159385">
                  <a:moveTo>
                    <a:pt x="85153" y="0"/>
                  </a:moveTo>
                  <a:lnTo>
                    <a:pt x="37576" y="6370"/>
                  </a:lnTo>
                  <a:lnTo>
                    <a:pt x="0" y="37928"/>
                  </a:lnTo>
                  <a:lnTo>
                    <a:pt x="7262" y="52494"/>
                  </a:lnTo>
                  <a:lnTo>
                    <a:pt x="217741" y="146900"/>
                  </a:lnTo>
                  <a:lnTo>
                    <a:pt x="266819" y="158486"/>
                  </a:lnTo>
                  <a:lnTo>
                    <a:pt x="284797" y="159258"/>
                  </a:lnTo>
                  <a:lnTo>
                    <a:pt x="300942" y="158700"/>
                  </a:lnTo>
                  <a:lnTo>
                    <a:pt x="344233" y="148272"/>
                  </a:lnTo>
                  <a:lnTo>
                    <a:pt x="369569" y="122015"/>
                  </a:lnTo>
                  <a:lnTo>
                    <a:pt x="362021" y="107535"/>
                  </a:lnTo>
                  <a:lnTo>
                    <a:pt x="150685" y="12357"/>
                  </a:lnTo>
                  <a:lnTo>
                    <a:pt x="102465" y="771"/>
                  </a:lnTo>
                  <a:lnTo>
                    <a:pt x="85153" y="0"/>
                  </a:lnTo>
                  <a:close/>
                </a:path>
              </a:pathLst>
            </a:custGeom>
            <a:solidFill>
              <a:srgbClr val="464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05712" y="3458718"/>
              <a:ext cx="4088129" cy="1758950"/>
            </a:xfrm>
            <a:custGeom>
              <a:avLst/>
              <a:gdLst/>
              <a:ahLst/>
              <a:cxnLst/>
              <a:rect l="l" t="t" r="r" b="b"/>
              <a:pathLst>
                <a:path w="4088129" h="1758950">
                  <a:moveTo>
                    <a:pt x="2388793" y="0"/>
                  </a:moveTo>
                  <a:lnTo>
                    <a:pt x="0" y="1027404"/>
                  </a:lnTo>
                  <a:lnTo>
                    <a:pt x="1698383" y="1758695"/>
                  </a:lnTo>
                  <a:lnTo>
                    <a:pt x="4088129" y="730427"/>
                  </a:lnTo>
                  <a:lnTo>
                    <a:pt x="2388793" y="0"/>
                  </a:lnTo>
                  <a:close/>
                </a:path>
              </a:pathLst>
            </a:custGeom>
            <a:solidFill>
              <a:srgbClr val="40A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05712" y="4456938"/>
              <a:ext cx="48895" cy="29209"/>
            </a:xfrm>
            <a:custGeom>
              <a:avLst/>
              <a:gdLst/>
              <a:ahLst/>
              <a:cxnLst/>
              <a:rect l="l" t="t" r="r" b="b"/>
              <a:pathLst>
                <a:path w="48894" h="29210">
                  <a:moveTo>
                    <a:pt x="48768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48768" y="2895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41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04210" y="4158233"/>
              <a:ext cx="2390140" cy="1059180"/>
            </a:xfrm>
            <a:custGeom>
              <a:avLst/>
              <a:gdLst/>
              <a:ahLst/>
              <a:cxnLst/>
              <a:rect l="l" t="t" r="r" b="b"/>
              <a:pathLst>
                <a:path w="2390140" h="1059179">
                  <a:moveTo>
                    <a:pt x="2389632" y="0"/>
                  </a:moveTo>
                  <a:lnTo>
                    <a:pt x="0" y="1029144"/>
                  </a:lnTo>
                  <a:lnTo>
                    <a:pt x="0" y="1059180"/>
                  </a:lnTo>
                  <a:lnTo>
                    <a:pt x="2389632" y="30911"/>
                  </a:lnTo>
                  <a:lnTo>
                    <a:pt x="2389632" y="0"/>
                  </a:lnTo>
                  <a:close/>
                </a:path>
              </a:pathLst>
            </a:custGeom>
            <a:solidFill>
              <a:srgbClr val="107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5712" y="3427476"/>
              <a:ext cx="4088129" cy="1759585"/>
            </a:xfrm>
            <a:custGeom>
              <a:avLst/>
              <a:gdLst/>
              <a:ahLst/>
              <a:cxnLst/>
              <a:rect l="l" t="t" r="r" b="b"/>
              <a:pathLst>
                <a:path w="4088129" h="1759585">
                  <a:moveTo>
                    <a:pt x="2388793" y="0"/>
                  </a:moveTo>
                  <a:lnTo>
                    <a:pt x="0" y="1027353"/>
                  </a:lnTo>
                  <a:lnTo>
                    <a:pt x="1698383" y="1759458"/>
                  </a:lnTo>
                  <a:lnTo>
                    <a:pt x="4088129" y="730389"/>
                  </a:lnTo>
                  <a:lnTo>
                    <a:pt x="2388793" y="0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5712" y="4232910"/>
              <a:ext cx="2219325" cy="954405"/>
            </a:xfrm>
            <a:custGeom>
              <a:avLst/>
              <a:gdLst/>
              <a:ahLst/>
              <a:cxnLst/>
              <a:rect l="l" t="t" r="r" b="b"/>
              <a:pathLst>
                <a:path w="2219325" h="954404">
                  <a:moveTo>
                    <a:pt x="518744" y="0"/>
                  </a:moveTo>
                  <a:lnTo>
                    <a:pt x="0" y="222199"/>
                  </a:lnTo>
                  <a:lnTo>
                    <a:pt x="1698307" y="954024"/>
                  </a:lnTo>
                  <a:lnTo>
                    <a:pt x="2218944" y="730097"/>
                  </a:lnTo>
                  <a:lnTo>
                    <a:pt x="518744" y="0"/>
                  </a:lnTo>
                  <a:close/>
                </a:path>
              </a:pathLst>
            </a:custGeom>
            <a:solidFill>
              <a:srgbClr val="F39C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24633" y="4008881"/>
              <a:ext cx="2219325" cy="954405"/>
            </a:xfrm>
            <a:custGeom>
              <a:avLst/>
              <a:gdLst/>
              <a:ahLst/>
              <a:cxnLst/>
              <a:rect l="l" t="t" r="r" b="b"/>
              <a:pathLst>
                <a:path w="2219325" h="954404">
                  <a:moveTo>
                    <a:pt x="519696" y="0"/>
                  </a:moveTo>
                  <a:lnTo>
                    <a:pt x="0" y="223926"/>
                  </a:lnTo>
                  <a:lnTo>
                    <a:pt x="1700212" y="954024"/>
                  </a:lnTo>
                  <a:lnTo>
                    <a:pt x="2218944" y="730961"/>
                  </a:lnTo>
                  <a:lnTo>
                    <a:pt x="519696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7838" y="3238500"/>
              <a:ext cx="6899186" cy="19667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5296" y="4728870"/>
            <a:ext cx="8686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808080"/>
                </a:solidFill>
                <a:latin typeface="Carlito"/>
                <a:cs typeface="Carlito"/>
              </a:rPr>
              <a:t>Legislación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5081" y="1520660"/>
            <a:ext cx="6069965" cy="208407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765810" algn="just">
              <a:lnSpc>
                <a:spcPct val="100000"/>
              </a:lnSpc>
              <a:spcBef>
                <a:spcPts val="710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¿Qué es el Análisis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Forense</a:t>
            </a:r>
            <a:r>
              <a:rPr sz="2000" b="1" spc="2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Informático?</a:t>
            </a:r>
            <a:endParaRPr sz="2000">
              <a:latin typeface="Carlito"/>
              <a:cs typeface="Carlito"/>
            </a:endParaRPr>
          </a:p>
          <a:p>
            <a:pPr marL="768350" marR="5080" algn="just">
              <a:lnSpc>
                <a:spcPct val="100000"/>
              </a:lnSpc>
              <a:spcBef>
                <a:spcPts val="490"/>
              </a:spcBef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Es la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técnica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especializada que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permite </a:t>
            </a:r>
            <a:r>
              <a:rPr sz="1600" b="1" spc="-15" dirty="0">
                <a:solidFill>
                  <a:srgbClr val="44546A"/>
                </a:solidFill>
                <a:latin typeface="Carlito"/>
                <a:cs typeface="Carlito"/>
              </a:rPr>
              <a:t>identificar,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preservar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 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analizar evidencias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digitales </a:t>
            </a:r>
            <a:r>
              <a:rPr sz="1600" b="1" spc="-15" dirty="0">
                <a:solidFill>
                  <a:srgbClr val="44546A"/>
                </a:solidFill>
                <a:latin typeface="Carlito"/>
                <a:cs typeface="Carlito"/>
              </a:rPr>
              <a:t>para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presentarlas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en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un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proceso 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legal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con las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máximas </a:t>
            </a:r>
            <a:r>
              <a:rPr sz="1600" b="1" spc="-15" dirty="0">
                <a:solidFill>
                  <a:srgbClr val="44546A"/>
                </a:solidFill>
                <a:latin typeface="Carlito"/>
                <a:cs typeface="Carlito"/>
              </a:rPr>
              <a:t>garantías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técnicas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 de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conservación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de  la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cadena de</a:t>
            </a:r>
            <a:r>
              <a:rPr sz="1600" b="1" spc="-2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custodia.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Carlito"/>
              <a:cs typeface="Carlito"/>
            </a:endParaRPr>
          </a:p>
          <a:p>
            <a:pPr marL="4333875">
              <a:lnSpc>
                <a:spcPts val="1614"/>
              </a:lnSpc>
            </a:pPr>
            <a:r>
              <a:rPr sz="1500" spc="-5" dirty="0">
                <a:solidFill>
                  <a:srgbClr val="808080"/>
                </a:solidFill>
                <a:latin typeface="Carlito"/>
                <a:cs typeface="Carlito"/>
              </a:rPr>
              <a:t>Invalidar</a:t>
            </a:r>
            <a:r>
              <a:rPr sz="1500" spc="-1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808080"/>
                </a:solidFill>
                <a:latin typeface="Carlito"/>
                <a:cs typeface="Carlito"/>
              </a:rPr>
              <a:t>evidencias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ts val="1614"/>
              </a:lnSpc>
            </a:pPr>
            <a:r>
              <a:rPr sz="1500" spc="-5" dirty="0">
                <a:solidFill>
                  <a:srgbClr val="808080"/>
                </a:solidFill>
                <a:latin typeface="Carlito"/>
                <a:cs typeface="Carlito"/>
              </a:rPr>
              <a:t>Metodológico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24167" y="4901082"/>
            <a:ext cx="1181735" cy="5073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95"/>
              </a:spcBef>
            </a:pPr>
            <a:r>
              <a:rPr sz="1500" spc="-5" dirty="0">
                <a:solidFill>
                  <a:srgbClr val="808080"/>
                </a:solidFill>
                <a:latin typeface="Carlito"/>
                <a:cs typeface="Carlito"/>
              </a:rPr>
              <a:t>C</a:t>
            </a:r>
            <a:r>
              <a:rPr sz="1500" dirty="0">
                <a:solidFill>
                  <a:srgbClr val="808080"/>
                </a:solidFill>
                <a:latin typeface="Carlito"/>
                <a:cs typeface="Carlito"/>
              </a:rPr>
              <a:t>o</a:t>
            </a:r>
            <a:r>
              <a:rPr sz="1500" spc="-5" dirty="0">
                <a:solidFill>
                  <a:srgbClr val="808080"/>
                </a:solidFill>
                <a:latin typeface="Carlito"/>
                <a:cs typeface="Carlito"/>
              </a:rPr>
              <a:t>n</a:t>
            </a:r>
            <a:r>
              <a:rPr sz="1500" dirty="0">
                <a:solidFill>
                  <a:srgbClr val="808080"/>
                </a:solidFill>
                <a:latin typeface="Carlito"/>
                <a:cs typeface="Carlito"/>
              </a:rPr>
              <a:t>oc</a:t>
            </a:r>
            <a:r>
              <a:rPr sz="1500" spc="-5" dirty="0">
                <a:solidFill>
                  <a:srgbClr val="808080"/>
                </a:solidFill>
                <a:latin typeface="Carlito"/>
                <a:cs typeface="Carlito"/>
              </a:rPr>
              <a:t>i</a:t>
            </a:r>
            <a:r>
              <a:rPr sz="1500" dirty="0">
                <a:solidFill>
                  <a:srgbClr val="808080"/>
                </a:solidFill>
                <a:latin typeface="Carlito"/>
                <a:cs typeface="Carlito"/>
              </a:rPr>
              <a:t>m</a:t>
            </a:r>
            <a:r>
              <a:rPr sz="1500" spc="-5" dirty="0">
                <a:solidFill>
                  <a:srgbClr val="808080"/>
                </a:solidFill>
                <a:latin typeface="Carlito"/>
                <a:cs typeface="Carlito"/>
              </a:rPr>
              <a:t>ien</a:t>
            </a:r>
            <a:r>
              <a:rPr sz="1500" dirty="0">
                <a:solidFill>
                  <a:srgbClr val="808080"/>
                </a:solidFill>
                <a:latin typeface="Carlito"/>
                <a:cs typeface="Carlito"/>
              </a:rPr>
              <a:t>tos</a:t>
            </a:r>
            <a:endParaRPr sz="15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500" spc="-5" dirty="0">
                <a:solidFill>
                  <a:srgbClr val="808080"/>
                </a:solidFill>
                <a:latin typeface="Carlito"/>
                <a:cs typeface="Carlito"/>
              </a:rPr>
              <a:t>exper</a:t>
            </a:r>
            <a:r>
              <a:rPr sz="1500" dirty="0">
                <a:solidFill>
                  <a:srgbClr val="808080"/>
                </a:solidFill>
                <a:latin typeface="Carlito"/>
                <a:cs typeface="Carlito"/>
              </a:rPr>
              <a:t>tos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2259" y="1993391"/>
            <a:ext cx="605155" cy="654050"/>
          </a:xfrm>
          <a:custGeom>
            <a:avLst/>
            <a:gdLst/>
            <a:ahLst/>
            <a:cxnLst/>
            <a:rect l="l" t="t" r="r" b="b"/>
            <a:pathLst>
              <a:path w="605155" h="654050">
                <a:moveTo>
                  <a:pt x="430542" y="295033"/>
                </a:moveTo>
                <a:lnTo>
                  <a:pt x="423722" y="253288"/>
                </a:lnTo>
                <a:lnTo>
                  <a:pt x="404647" y="216877"/>
                </a:lnTo>
                <a:lnTo>
                  <a:pt x="375361" y="188074"/>
                </a:lnTo>
                <a:lnTo>
                  <a:pt x="337896" y="169125"/>
                </a:lnTo>
                <a:lnTo>
                  <a:pt x="294297" y="162306"/>
                </a:lnTo>
                <a:lnTo>
                  <a:pt x="252768" y="169125"/>
                </a:lnTo>
                <a:lnTo>
                  <a:pt x="216573" y="188074"/>
                </a:lnTo>
                <a:lnTo>
                  <a:pt x="187921" y="216877"/>
                </a:lnTo>
                <a:lnTo>
                  <a:pt x="169087" y="253288"/>
                </a:lnTo>
                <a:lnTo>
                  <a:pt x="162318" y="295033"/>
                </a:lnTo>
                <a:lnTo>
                  <a:pt x="169087" y="338886"/>
                </a:lnTo>
                <a:lnTo>
                  <a:pt x="187921" y="376567"/>
                </a:lnTo>
                <a:lnTo>
                  <a:pt x="216573" y="406031"/>
                </a:lnTo>
                <a:lnTo>
                  <a:pt x="252768" y="425208"/>
                </a:lnTo>
                <a:lnTo>
                  <a:pt x="294297" y="432054"/>
                </a:lnTo>
                <a:lnTo>
                  <a:pt x="307073" y="432054"/>
                </a:lnTo>
                <a:lnTo>
                  <a:pt x="290042" y="380669"/>
                </a:lnTo>
                <a:lnTo>
                  <a:pt x="260108" y="372110"/>
                </a:lnTo>
                <a:lnTo>
                  <a:pt x="235762" y="353910"/>
                </a:lnTo>
                <a:lnTo>
                  <a:pt x="219392" y="327685"/>
                </a:lnTo>
                <a:lnTo>
                  <a:pt x="213410" y="295033"/>
                </a:lnTo>
                <a:lnTo>
                  <a:pt x="220052" y="262458"/>
                </a:lnTo>
                <a:lnTo>
                  <a:pt x="237883" y="236702"/>
                </a:lnTo>
                <a:lnTo>
                  <a:pt x="263690" y="219773"/>
                </a:lnTo>
                <a:lnTo>
                  <a:pt x="294297" y="213677"/>
                </a:lnTo>
                <a:lnTo>
                  <a:pt x="327355" y="219773"/>
                </a:lnTo>
                <a:lnTo>
                  <a:pt x="354431" y="236702"/>
                </a:lnTo>
                <a:lnTo>
                  <a:pt x="372732" y="262458"/>
                </a:lnTo>
                <a:lnTo>
                  <a:pt x="379450" y="295033"/>
                </a:lnTo>
                <a:lnTo>
                  <a:pt x="379374" y="301459"/>
                </a:lnTo>
                <a:lnTo>
                  <a:pt x="378917" y="307886"/>
                </a:lnTo>
                <a:lnTo>
                  <a:pt x="377647" y="314312"/>
                </a:lnTo>
                <a:lnTo>
                  <a:pt x="375196" y="320725"/>
                </a:lnTo>
                <a:lnTo>
                  <a:pt x="422021" y="346417"/>
                </a:lnTo>
                <a:lnTo>
                  <a:pt x="425145" y="333578"/>
                </a:lnTo>
                <a:lnTo>
                  <a:pt x="427875" y="320725"/>
                </a:lnTo>
                <a:lnTo>
                  <a:pt x="429806" y="307886"/>
                </a:lnTo>
                <a:lnTo>
                  <a:pt x="430542" y="295033"/>
                </a:lnTo>
                <a:close/>
              </a:path>
              <a:path w="605155" h="654050">
                <a:moveTo>
                  <a:pt x="592836" y="295046"/>
                </a:moveTo>
                <a:lnTo>
                  <a:pt x="588975" y="247307"/>
                </a:lnTo>
                <a:lnTo>
                  <a:pt x="577761" y="201968"/>
                </a:lnTo>
                <a:lnTo>
                  <a:pt x="559790" y="159664"/>
                </a:lnTo>
                <a:lnTo>
                  <a:pt x="535660" y="121005"/>
                </a:lnTo>
                <a:lnTo>
                  <a:pt x="505942" y="86601"/>
                </a:lnTo>
                <a:lnTo>
                  <a:pt x="471233" y="57061"/>
                </a:lnTo>
                <a:lnTo>
                  <a:pt x="432130" y="33032"/>
                </a:lnTo>
                <a:lnTo>
                  <a:pt x="389204" y="15087"/>
                </a:lnTo>
                <a:lnTo>
                  <a:pt x="343065" y="3886"/>
                </a:lnTo>
                <a:lnTo>
                  <a:pt x="294284" y="0"/>
                </a:lnTo>
                <a:lnTo>
                  <a:pt x="246672" y="3886"/>
                </a:lnTo>
                <a:lnTo>
                  <a:pt x="201447" y="15087"/>
                </a:lnTo>
                <a:lnTo>
                  <a:pt x="159258" y="33032"/>
                </a:lnTo>
                <a:lnTo>
                  <a:pt x="120688" y="57061"/>
                </a:lnTo>
                <a:lnTo>
                  <a:pt x="86372" y="86601"/>
                </a:lnTo>
                <a:lnTo>
                  <a:pt x="56921" y="121005"/>
                </a:lnTo>
                <a:lnTo>
                  <a:pt x="32943" y="159664"/>
                </a:lnTo>
                <a:lnTo>
                  <a:pt x="15049" y="201968"/>
                </a:lnTo>
                <a:lnTo>
                  <a:pt x="3873" y="247307"/>
                </a:lnTo>
                <a:lnTo>
                  <a:pt x="0" y="295046"/>
                </a:lnTo>
                <a:lnTo>
                  <a:pt x="3873" y="343954"/>
                </a:lnTo>
                <a:lnTo>
                  <a:pt x="15049" y="390220"/>
                </a:lnTo>
                <a:lnTo>
                  <a:pt x="32943" y="433247"/>
                </a:lnTo>
                <a:lnTo>
                  <a:pt x="56921" y="472452"/>
                </a:lnTo>
                <a:lnTo>
                  <a:pt x="86372" y="507250"/>
                </a:lnTo>
                <a:lnTo>
                  <a:pt x="120688" y="537032"/>
                </a:lnTo>
                <a:lnTo>
                  <a:pt x="159258" y="561238"/>
                </a:lnTo>
                <a:lnTo>
                  <a:pt x="201447" y="579247"/>
                </a:lnTo>
                <a:lnTo>
                  <a:pt x="246672" y="590486"/>
                </a:lnTo>
                <a:lnTo>
                  <a:pt x="294284" y="594360"/>
                </a:lnTo>
                <a:lnTo>
                  <a:pt x="306349" y="593699"/>
                </a:lnTo>
                <a:lnTo>
                  <a:pt x="327279" y="590765"/>
                </a:lnTo>
                <a:lnTo>
                  <a:pt x="336931" y="590092"/>
                </a:lnTo>
                <a:lnTo>
                  <a:pt x="324142" y="530225"/>
                </a:lnTo>
                <a:lnTo>
                  <a:pt x="317677" y="532701"/>
                </a:lnTo>
                <a:lnTo>
                  <a:pt x="310819" y="533971"/>
                </a:lnTo>
                <a:lnTo>
                  <a:pt x="303149" y="534441"/>
                </a:lnTo>
                <a:lnTo>
                  <a:pt x="294284" y="534504"/>
                </a:lnTo>
                <a:lnTo>
                  <a:pt x="247472" y="529653"/>
                </a:lnTo>
                <a:lnTo>
                  <a:pt x="203657" y="515734"/>
                </a:lnTo>
                <a:lnTo>
                  <a:pt x="163842" y="493699"/>
                </a:lnTo>
                <a:lnTo>
                  <a:pt x="129019" y="464489"/>
                </a:lnTo>
                <a:lnTo>
                  <a:pt x="100203" y="429069"/>
                </a:lnTo>
                <a:lnTo>
                  <a:pt x="78384" y="388391"/>
                </a:lnTo>
                <a:lnTo>
                  <a:pt x="64554" y="343395"/>
                </a:lnTo>
                <a:lnTo>
                  <a:pt x="59715" y="295046"/>
                </a:lnTo>
                <a:lnTo>
                  <a:pt x="64554" y="248119"/>
                </a:lnTo>
                <a:lnTo>
                  <a:pt x="78384" y="204190"/>
                </a:lnTo>
                <a:lnTo>
                  <a:pt x="100203" y="164261"/>
                </a:lnTo>
                <a:lnTo>
                  <a:pt x="129019" y="129362"/>
                </a:lnTo>
                <a:lnTo>
                  <a:pt x="163842" y="100457"/>
                </a:lnTo>
                <a:lnTo>
                  <a:pt x="203657" y="78574"/>
                </a:lnTo>
                <a:lnTo>
                  <a:pt x="247472" y="64719"/>
                </a:lnTo>
                <a:lnTo>
                  <a:pt x="294284" y="59867"/>
                </a:lnTo>
                <a:lnTo>
                  <a:pt x="342519" y="64719"/>
                </a:lnTo>
                <a:lnTo>
                  <a:pt x="387388" y="78574"/>
                </a:lnTo>
                <a:lnTo>
                  <a:pt x="427964" y="100457"/>
                </a:lnTo>
                <a:lnTo>
                  <a:pt x="463296" y="129362"/>
                </a:lnTo>
                <a:lnTo>
                  <a:pt x="492429" y="164261"/>
                </a:lnTo>
                <a:lnTo>
                  <a:pt x="514413" y="204190"/>
                </a:lnTo>
                <a:lnTo>
                  <a:pt x="528294" y="248119"/>
                </a:lnTo>
                <a:lnTo>
                  <a:pt x="533133" y="295046"/>
                </a:lnTo>
                <a:lnTo>
                  <a:pt x="531672" y="319976"/>
                </a:lnTo>
                <a:lnTo>
                  <a:pt x="527799" y="343687"/>
                </a:lnTo>
                <a:lnTo>
                  <a:pt x="522338" y="366610"/>
                </a:lnTo>
                <a:lnTo>
                  <a:pt x="516064" y="389115"/>
                </a:lnTo>
                <a:lnTo>
                  <a:pt x="567245" y="419049"/>
                </a:lnTo>
                <a:lnTo>
                  <a:pt x="578446" y="389458"/>
                </a:lnTo>
                <a:lnTo>
                  <a:pt x="586447" y="358660"/>
                </a:lnTo>
                <a:lnTo>
                  <a:pt x="591235" y="327050"/>
                </a:lnTo>
                <a:lnTo>
                  <a:pt x="592836" y="295046"/>
                </a:lnTo>
                <a:close/>
              </a:path>
              <a:path w="605155" h="654050">
                <a:moveTo>
                  <a:pt x="605040" y="486181"/>
                </a:moveTo>
                <a:lnTo>
                  <a:pt x="324624" y="332994"/>
                </a:lnTo>
                <a:lnTo>
                  <a:pt x="405511" y="644779"/>
                </a:lnTo>
                <a:lnTo>
                  <a:pt x="464832" y="551065"/>
                </a:lnTo>
                <a:lnTo>
                  <a:pt x="554710" y="653796"/>
                </a:lnTo>
                <a:lnTo>
                  <a:pt x="592455" y="619544"/>
                </a:lnTo>
                <a:lnTo>
                  <a:pt x="507974" y="520420"/>
                </a:lnTo>
                <a:lnTo>
                  <a:pt x="605040" y="486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89485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60954"/>
            <a:ext cx="9144000" cy="3797300"/>
            <a:chOff x="0" y="3060954"/>
            <a:chExt cx="9144000" cy="3797300"/>
          </a:xfrm>
        </p:grpSpPr>
        <p:sp>
          <p:nvSpPr>
            <p:cNvPr id="3" name="object 3"/>
            <p:cNvSpPr/>
            <p:nvPr/>
          </p:nvSpPr>
          <p:spPr>
            <a:xfrm>
              <a:off x="20574" y="5045202"/>
              <a:ext cx="1329055" cy="1047750"/>
            </a:xfrm>
            <a:custGeom>
              <a:avLst/>
              <a:gdLst/>
              <a:ahLst/>
              <a:cxnLst/>
              <a:rect l="l" t="t" r="r" b="b"/>
              <a:pathLst>
                <a:path w="1329055" h="1047750">
                  <a:moveTo>
                    <a:pt x="1077976" y="0"/>
                  </a:moveTo>
                  <a:lnTo>
                    <a:pt x="0" y="853782"/>
                  </a:lnTo>
                  <a:lnTo>
                    <a:pt x="0" y="1047750"/>
                  </a:lnTo>
                  <a:lnTo>
                    <a:pt x="458724" y="1047750"/>
                  </a:lnTo>
                  <a:lnTo>
                    <a:pt x="1328928" y="358482"/>
                  </a:lnTo>
                  <a:lnTo>
                    <a:pt x="1077976" y="0"/>
                  </a:lnTo>
                  <a:close/>
                </a:path>
              </a:pathLst>
            </a:custGeom>
            <a:solidFill>
              <a:srgbClr val="FBC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229" y="5320283"/>
              <a:ext cx="1033780" cy="772795"/>
            </a:xfrm>
            <a:custGeom>
              <a:avLst/>
              <a:gdLst/>
              <a:ahLst/>
              <a:cxnLst/>
              <a:rect l="l" t="t" r="r" b="b"/>
              <a:pathLst>
                <a:path w="1033780" h="772795">
                  <a:moveTo>
                    <a:pt x="974597" y="0"/>
                  </a:moveTo>
                  <a:lnTo>
                    <a:pt x="0" y="772667"/>
                  </a:lnTo>
                  <a:lnTo>
                    <a:pt x="162979" y="772667"/>
                  </a:lnTo>
                  <a:lnTo>
                    <a:pt x="1033272" y="84023"/>
                  </a:lnTo>
                  <a:lnTo>
                    <a:pt x="974597" y="0"/>
                  </a:lnTo>
                  <a:close/>
                </a:path>
              </a:pathLst>
            </a:custGeom>
            <a:solidFill>
              <a:srgbClr val="F1A1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2563" y="4770822"/>
              <a:ext cx="739140" cy="958215"/>
            </a:xfrm>
            <a:custGeom>
              <a:avLst/>
              <a:gdLst/>
              <a:ahLst/>
              <a:cxnLst/>
              <a:rect l="l" t="t" r="r" b="b"/>
              <a:pathLst>
                <a:path w="739140" h="958214">
                  <a:moveTo>
                    <a:pt x="452262" y="0"/>
                  </a:moveTo>
                  <a:lnTo>
                    <a:pt x="436057" y="10003"/>
                  </a:lnTo>
                  <a:lnTo>
                    <a:pt x="418727" y="41070"/>
                  </a:lnTo>
                  <a:lnTo>
                    <a:pt x="388054" y="75172"/>
                  </a:lnTo>
                  <a:lnTo>
                    <a:pt x="347708" y="109730"/>
                  </a:lnTo>
                  <a:lnTo>
                    <a:pt x="301358" y="142162"/>
                  </a:lnTo>
                  <a:lnTo>
                    <a:pt x="252674" y="169889"/>
                  </a:lnTo>
                  <a:lnTo>
                    <a:pt x="205324" y="190330"/>
                  </a:lnTo>
                  <a:lnTo>
                    <a:pt x="157609" y="210511"/>
                  </a:lnTo>
                  <a:lnTo>
                    <a:pt x="122019" y="232793"/>
                  </a:lnTo>
                  <a:lnTo>
                    <a:pt x="75206" y="292970"/>
                  </a:lnTo>
                  <a:lnTo>
                    <a:pt x="57982" y="335517"/>
                  </a:lnTo>
                  <a:lnTo>
                    <a:pt x="40878" y="389470"/>
                  </a:lnTo>
                  <a:lnTo>
                    <a:pt x="20894" y="457157"/>
                  </a:lnTo>
                  <a:lnTo>
                    <a:pt x="6059" y="517963"/>
                  </a:lnTo>
                  <a:lnTo>
                    <a:pt x="0" y="570474"/>
                  </a:lnTo>
                  <a:lnTo>
                    <a:pt x="1519" y="616559"/>
                  </a:lnTo>
                  <a:lnTo>
                    <a:pt x="9422" y="658087"/>
                  </a:lnTo>
                  <a:lnTo>
                    <a:pt x="22511" y="696925"/>
                  </a:lnTo>
                  <a:lnTo>
                    <a:pt x="39591" y="734942"/>
                  </a:lnTo>
                  <a:lnTo>
                    <a:pt x="80940" y="815983"/>
                  </a:lnTo>
                  <a:lnTo>
                    <a:pt x="108677" y="862971"/>
                  </a:lnTo>
                  <a:lnTo>
                    <a:pt x="139541" y="899522"/>
                  </a:lnTo>
                  <a:lnTo>
                    <a:pt x="173023" y="926477"/>
                  </a:lnTo>
                  <a:lnTo>
                    <a:pt x="208614" y="944677"/>
                  </a:lnTo>
                  <a:lnTo>
                    <a:pt x="245806" y="954963"/>
                  </a:lnTo>
                  <a:lnTo>
                    <a:pt x="284089" y="958174"/>
                  </a:lnTo>
                  <a:lnTo>
                    <a:pt x="322955" y="955151"/>
                  </a:lnTo>
                  <a:lnTo>
                    <a:pt x="361896" y="946735"/>
                  </a:lnTo>
                  <a:lnTo>
                    <a:pt x="400402" y="933766"/>
                  </a:lnTo>
                  <a:lnTo>
                    <a:pt x="437965" y="917084"/>
                  </a:lnTo>
                  <a:lnTo>
                    <a:pt x="474076" y="897531"/>
                  </a:lnTo>
                  <a:lnTo>
                    <a:pt x="508226" y="875947"/>
                  </a:lnTo>
                  <a:lnTo>
                    <a:pt x="539907" y="853171"/>
                  </a:lnTo>
                  <a:lnTo>
                    <a:pt x="593826" y="807409"/>
                  </a:lnTo>
                  <a:lnTo>
                    <a:pt x="631762" y="766970"/>
                  </a:lnTo>
                  <a:lnTo>
                    <a:pt x="660734" y="701121"/>
                  </a:lnTo>
                  <a:lnTo>
                    <a:pt x="664341" y="678010"/>
                  </a:lnTo>
                  <a:lnTo>
                    <a:pt x="660388" y="659681"/>
                  </a:lnTo>
                  <a:lnTo>
                    <a:pt x="648795" y="636570"/>
                  </a:lnTo>
                  <a:lnTo>
                    <a:pt x="657693" y="632614"/>
                  </a:lnTo>
                  <a:lnTo>
                    <a:pt x="677527" y="619267"/>
                  </a:lnTo>
                  <a:lnTo>
                    <a:pt x="698007" y="594308"/>
                  </a:lnTo>
                  <a:lnTo>
                    <a:pt x="708841" y="555519"/>
                  </a:lnTo>
                  <a:lnTo>
                    <a:pt x="710323" y="518820"/>
                  </a:lnTo>
                  <a:lnTo>
                    <a:pt x="704651" y="497575"/>
                  </a:lnTo>
                  <a:lnTo>
                    <a:pt x="686275" y="483674"/>
                  </a:lnTo>
                  <a:lnTo>
                    <a:pt x="649646" y="469007"/>
                  </a:lnTo>
                  <a:lnTo>
                    <a:pt x="663465" y="459287"/>
                  </a:lnTo>
                  <a:lnTo>
                    <a:pt x="693931" y="433602"/>
                  </a:lnTo>
                  <a:lnTo>
                    <a:pt x="724559" y="397158"/>
                  </a:lnTo>
                  <a:lnTo>
                    <a:pt x="738863" y="355164"/>
                  </a:lnTo>
                  <a:lnTo>
                    <a:pt x="738390" y="321849"/>
                  </a:lnTo>
                  <a:lnTo>
                    <a:pt x="731888" y="303819"/>
                  </a:lnTo>
                  <a:lnTo>
                    <a:pt x="713646" y="294840"/>
                  </a:lnTo>
                  <a:lnTo>
                    <a:pt x="677954" y="288679"/>
                  </a:lnTo>
                  <a:lnTo>
                    <a:pt x="682886" y="281835"/>
                  </a:lnTo>
                  <a:lnTo>
                    <a:pt x="693609" y="261928"/>
                  </a:lnTo>
                  <a:lnTo>
                    <a:pt x="704009" y="229899"/>
                  </a:lnTo>
                  <a:lnTo>
                    <a:pt x="707977" y="186686"/>
                  </a:lnTo>
                  <a:lnTo>
                    <a:pt x="694424" y="144248"/>
                  </a:lnTo>
                  <a:lnTo>
                    <a:pt x="662619" y="114280"/>
                  </a:lnTo>
                  <a:lnTo>
                    <a:pt x="623899" y="97289"/>
                  </a:lnTo>
                  <a:lnTo>
                    <a:pt x="589600" y="93785"/>
                  </a:lnTo>
                  <a:lnTo>
                    <a:pt x="559738" y="103861"/>
                  </a:lnTo>
                  <a:lnTo>
                    <a:pt x="531485" y="116326"/>
                  </a:lnTo>
                  <a:lnTo>
                    <a:pt x="511919" y="112739"/>
                  </a:lnTo>
                  <a:lnTo>
                    <a:pt x="508117" y="74659"/>
                  </a:lnTo>
                  <a:lnTo>
                    <a:pt x="501078" y="35999"/>
                  </a:lnTo>
                  <a:lnTo>
                    <a:pt x="478198" y="9889"/>
                  </a:lnTo>
                  <a:lnTo>
                    <a:pt x="452262" y="0"/>
                  </a:lnTo>
                  <a:close/>
                </a:path>
              </a:pathLst>
            </a:custGeom>
            <a:solidFill>
              <a:srgbClr val="FBC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9183" y="5000244"/>
              <a:ext cx="133350" cy="1577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911" y="4888992"/>
              <a:ext cx="554355" cy="840740"/>
            </a:xfrm>
            <a:custGeom>
              <a:avLst/>
              <a:gdLst/>
              <a:ahLst/>
              <a:cxnLst/>
              <a:rect l="l" t="t" r="r" b="b"/>
              <a:pathLst>
                <a:path w="554355" h="840739">
                  <a:moveTo>
                    <a:pt x="0" y="727862"/>
                  </a:moveTo>
                  <a:lnTo>
                    <a:pt x="31352" y="770088"/>
                  </a:lnTo>
                  <a:lnTo>
                    <a:pt x="65733" y="801460"/>
                  </a:lnTo>
                  <a:lnTo>
                    <a:pt x="102560" y="822944"/>
                  </a:lnTo>
                  <a:lnTo>
                    <a:pt x="141252" y="835506"/>
                  </a:lnTo>
                  <a:lnTo>
                    <a:pt x="181226" y="840113"/>
                  </a:lnTo>
                  <a:lnTo>
                    <a:pt x="221901" y="837732"/>
                  </a:lnTo>
                  <a:lnTo>
                    <a:pt x="262696" y="829329"/>
                  </a:lnTo>
                  <a:lnTo>
                    <a:pt x="303027" y="815869"/>
                  </a:lnTo>
                  <a:lnTo>
                    <a:pt x="325146" y="805989"/>
                  </a:lnTo>
                  <a:lnTo>
                    <a:pt x="192578" y="805989"/>
                  </a:lnTo>
                  <a:lnTo>
                    <a:pt x="141082" y="802787"/>
                  </a:lnTo>
                  <a:lnTo>
                    <a:pt x="90284" y="789339"/>
                  </a:lnTo>
                  <a:lnTo>
                    <a:pt x="42489" y="764685"/>
                  </a:lnTo>
                  <a:lnTo>
                    <a:pt x="0" y="727862"/>
                  </a:lnTo>
                  <a:close/>
                </a:path>
                <a:path w="554355" h="840739">
                  <a:moveTo>
                    <a:pt x="312794" y="526287"/>
                  </a:moveTo>
                  <a:lnTo>
                    <a:pt x="238188" y="526287"/>
                  </a:lnTo>
                  <a:lnTo>
                    <a:pt x="245217" y="528639"/>
                  </a:lnTo>
                  <a:lnTo>
                    <a:pt x="241722" y="536205"/>
                  </a:lnTo>
                  <a:lnTo>
                    <a:pt x="235173" y="551807"/>
                  </a:lnTo>
                  <a:lnTo>
                    <a:pt x="233044" y="578269"/>
                  </a:lnTo>
                  <a:lnTo>
                    <a:pt x="241949" y="611638"/>
                  </a:lnTo>
                  <a:lnTo>
                    <a:pt x="261859" y="644063"/>
                  </a:lnTo>
                  <a:lnTo>
                    <a:pt x="290282" y="674604"/>
                  </a:lnTo>
                  <a:lnTo>
                    <a:pt x="324726" y="702322"/>
                  </a:lnTo>
                  <a:lnTo>
                    <a:pt x="340550" y="730268"/>
                  </a:lnTo>
                  <a:lnTo>
                    <a:pt x="322797" y="759669"/>
                  </a:lnTo>
                  <a:lnTo>
                    <a:pt x="285444" y="784793"/>
                  </a:lnTo>
                  <a:lnTo>
                    <a:pt x="242468" y="799909"/>
                  </a:lnTo>
                  <a:lnTo>
                    <a:pt x="192578" y="805989"/>
                  </a:lnTo>
                  <a:lnTo>
                    <a:pt x="325146" y="805989"/>
                  </a:lnTo>
                  <a:lnTo>
                    <a:pt x="379973" y="777650"/>
                  </a:lnTo>
                  <a:lnTo>
                    <a:pt x="415424" y="754822"/>
                  </a:lnTo>
                  <a:lnTo>
                    <a:pt x="448085" y="730804"/>
                  </a:lnTo>
                  <a:lnTo>
                    <a:pt x="502708" y="683065"/>
                  </a:lnTo>
                  <a:lnTo>
                    <a:pt x="522880" y="661932"/>
                  </a:lnTo>
                  <a:lnTo>
                    <a:pt x="460711" y="661932"/>
                  </a:lnTo>
                  <a:lnTo>
                    <a:pt x="394027" y="656945"/>
                  </a:lnTo>
                  <a:lnTo>
                    <a:pt x="331681" y="648196"/>
                  </a:lnTo>
                  <a:lnTo>
                    <a:pt x="290461" y="637565"/>
                  </a:lnTo>
                  <a:lnTo>
                    <a:pt x="253290" y="612817"/>
                  </a:lnTo>
                  <a:lnTo>
                    <a:pt x="239902" y="579183"/>
                  </a:lnTo>
                  <a:lnTo>
                    <a:pt x="240400" y="562824"/>
                  </a:lnTo>
                  <a:lnTo>
                    <a:pt x="243224" y="550227"/>
                  </a:lnTo>
                  <a:lnTo>
                    <a:pt x="248457" y="540707"/>
                  </a:lnTo>
                  <a:lnTo>
                    <a:pt x="256184" y="533577"/>
                  </a:lnTo>
                  <a:lnTo>
                    <a:pt x="280024" y="531200"/>
                  </a:lnTo>
                  <a:lnTo>
                    <a:pt x="493305" y="531200"/>
                  </a:lnTo>
                  <a:lnTo>
                    <a:pt x="496394" y="530847"/>
                  </a:lnTo>
                  <a:lnTo>
                    <a:pt x="426694" y="530847"/>
                  </a:lnTo>
                  <a:lnTo>
                    <a:pt x="376124" y="530387"/>
                  </a:lnTo>
                  <a:lnTo>
                    <a:pt x="314552" y="526510"/>
                  </a:lnTo>
                  <a:lnTo>
                    <a:pt x="312794" y="526287"/>
                  </a:lnTo>
                  <a:close/>
                </a:path>
                <a:path w="554355" h="840739">
                  <a:moveTo>
                    <a:pt x="292013" y="239528"/>
                  </a:moveTo>
                  <a:lnTo>
                    <a:pt x="253663" y="239528"/>
                  </a:lnTo>
                  <a:lnTo>
                    <a:pt x="265604" y="254134"/>
                  </a:lnTo>
                  <a:lnTo>
                    <a:pt x="267263" y="276439"/>
                  </a:lnTo>
                  <a:lnTo>
                    <a:pt x="257035" y="299173"/>
                  </a:lnTo>
                  <a:lnTo>
                    <a:pt x="244575" y="320875"/>
                  </a:lnTo>
                  <a:lnTo>
                    <a:pt x="240226" y="342836"/>
                  </a:lnTo>
                  <a:lnTo>
                    <a:pt x="241497" y="361892"/>
                  </a:lnTo>
                  <a:lnTo>
                    <a:pt x="245897" y="374878"/>
                  </a:lnTo>
                  <a:lnTo>
                    <a:pt x="243018" y="384523"/>
                  </a:lnTo>
                  <a:lnTo>
                    <a:pt x="211560" y="417842"/>
                  </a:lnTo>
                  <a:lnTo>
                    <a:pt x="197598" y="493577"/>
                  </a:lnTo>
                  <a:lnTo>
                    <a:pt x="194705" y="540080"/>
                  </a:lnTo>
                  <a:lnTo>
                    <a:pt x="186994" y="587439"/>
                  </a:lnTo>
                  <a:lnTo>
                    <a:pt x="169646" y="633006"/>
                  </a:lnTo>
                  <a:lnTo>
                    <a:pt x="155052" y="666252"/>
                  </a:lnTo>
                  <a:lnTo>
                    <a:pt x="156365" y="678722"/>
                  </a:lnTo>
                  <a:lnTo>
                    <a:pt x="167960" y="670842"/>
                  </a:lnTo>
                  <a:lnTo>
                    <a:pt x="184213" y="643039"/>
                  </a:lnTo>
                  <a:lnTo>
                    <a:pt x="199394" y="602990"/>
                  </a:lnTo>
                  <a:lnTo>
                    <a:pt x="212486" y="564822"/>
                  </a:lnTo>
                  <a:lnTo>
                    <a:pt x="224936" y="536575"/>
                  </a:lnTo>
                  <a:lnTo>
                    <a:pt x="238188" y="526287"/>
                  </a:lnTo>
                  <a:lnTo>
                    <a:pt x="312794" y="526287"/>
                  </a:lnTo>
                  <a:lnTo>
                    <a:pt x="259568" y="519556"/>
                  </a:lnTo>
                  <a:lnTo>
                    <a:pt x="228765" y="509866"/>
                  </a:lnTo>
                  <a:lnTo>
                    <a:pt x="217614" y="497496"/>
                  </a:lnTo>
                  <a:lnTo>
                    <a:pt x="210237" y="482730"/>
                  </a:lnTo>
                  <a:lnTo>
                    <a:pt x="207196" y="466254"/>
                  </a:lnTo>
                  <a:lnTo>
                    <a:pt x="209054" y="448754"/>
                  </a:lnTo>
                  <a:lnTo>
                    <a:pt x="234122" y="406431"/>
                  </a:lnTo>
                  <a:lnTo>
                    <a:pt x="268957" y="399203"/>
                  </a:lnTo>
                  <a:lnTo>
                    <a:pt x="290534" y="399203"/>
                  </a:lnTo>
                  <a:lnTo>
                    <a:pt x="270335" y="392876"/>
                  </a:lnTo>
                  <a:lnTo>
                    <a:pt x="257898" y="375792"/>
                  </a:lnTo>
                  <a:lnTo>
                    <a:pt x="252822" y="353440"/>
                  </a:lnTo>
                  <a:lnTo>
                    <a:pt x="252718" y="348196"/>
                  </a:lnTo>
                  <a:lnTo>
                    <a:pt x="252647" y="333714"/>
                  </a:lnTo>
                  <a:lnTo>
                    <a:pt x="257534" y="316910"/>
                  </a:lnTo>
                  <a:lnTo>
                    <a:pt x="267322" y="301904"/>
                  </a:lnTo>
                  <a:lnTo>
                    <a:pt x="278876" y="292457"/>
                  </a:lnTo>
                  <a:lnTo>
                    <a:pt x="289706" y="288567"/>
                  </a:lnTo>
                  <a:lnTo>
                    <a:pt x="300697" y="285875"/>
                  </a:lnTo>
                  <a:lnTo>
                    <a:pt x="312737" y="280022"/>
                  </a:lnTo>
                  <a:lnTo>
                    <a:pt x="321320" y="273062"/>
                  </a:lnTo>
                  <a:lnTo>
                    <a:pt x="303196" y="273062"/>
                  </a:lnTo>
                  <a:lnTo>
                    <a:pt x="296194" y="267801"/>
                  </a:lnTo>
                  <a:lnTo>
                    <a:pt x="292163" y="250824"/>
                  </a:lnTo>
                  <a:lnTo>
                    <a:pt x="292013" y="239528"/>
                  </a:lnTo>
                  <a:close/>
                </a:path>
                <a:path w="554355" h="840739">
                  <a:moveTo>
                    <a:pt x="523506" y="661276"/>
                  </a:moveTo>
                  <a:lnTo>
                    <a:pt x="514946" y="661276"/>
                  </a:lnTo>
                  <a:lnTo>
                    <a:pt x="460711" y="661932"/>
                  </a:lnTo>
                  <a:lnTo>
                    <a:pt x="522880" y="661932"/>
                  </a:lnTo>
                  <a:lnTo>
                    <a:pt x="523506" y="661276"/>
                  </a:lnTo>
                  <a:close/>
                </a:path>
                <a:path w="554355" h="840739">
                  <a:moveTo>
                    <a:pt x="493305" y="531200"/>
                  </a:moveTo>
                  <a:lnTo>
                    <a:pt x="280024" y="531200"/>
                  </a:lnTo>
                  <a:lnTo>
                    <a:pt x="377515" y="537047"/>
                  </a:lnTo>
                  <a:lnTo>
                    <a:pt x="424980" y="537235"/>
                  </a:lnTo>
                  <a:lnTo>
                    <a:pt x="465622" y="534367"/>
                  </a:lnTo>
                  <a:lnTo>
                    <a:pt x="493305" y="531200"/>
                  </a:lnTo>
                  <a:close/>
                </a:path>
                <a:path w="554355" h="840739">
                  <a:moveTo>
                    <a:pt x="544530" y="515577"/>
                  </a:moveTo>
                  <a:lnTo>
                    <a:pt x="513232" y="520011"/>
                  </a:lnTo>
                  <a:lnTo>
                    <a:pt x="469722" y="526668"/>
                  </a:lnTo>
                  <a:lnTo>
                    <a:pt x="426694" y="530847"/>
                  </a:lnTo>
                  <a:lnTo>
                    <a:pt x="496394" y="530847"/>
                  </a:lnTo>
                  <a:lnTo>
                    <a:pt x="503374" y="530048"/>
                  </a:lnTo>
                  <a:lnTo>
                    <a:pt x="533415" y="524532"/>
                  </a:lnTo>
                  <a:lnTo>
                    <a:pt x="550925" y="518071"/>
                  </a:lnTo>
                  <a:lnTo>
                    <a:pt x="544530" y="515577"/>
                  </a:lnTo>
                  <a:close/>
                </a:path>
                <a:path w="554355" h="840739">
                  <a:moveTo>
                    <a:pt x="290534" y="399203"/>
                  </a:moveTo>
                  <a:lnTo>
                    <a:pt x="268957" y="399203"/>
                  </a:lnTo>
                  <a:lnTo>
                    <a:pt x="325342" y="410917"/>
                  </a:lnTo>
                  <a:lnTo>
                    <a:pt x="356425" y="413181"/>
                  </a:lnTo>
                  <a:lnTo>
                    <a:pt x="389641" y="410805"/>
                  </a:lnTo>
                  <a:lnTo>
                    <a:pt x="424865" y="405776"/>
                  </a:lnTo>
                  <a:lnTo>
                    <a:pt x="439266" y="402234"/>
                  </a:lnTo>
                  <a:lnTo>
                    <a:pt x="352145" y="402234"/>
                  </a:lnTo>
                  <a:lnTo>
                    <a:pt x="319949" y="401053"/>
                  </a:lnTo>
                  <a:lnTo>
                    <a:pt x="291849" y="399615"/>
                  </a:lnTo>
                  <a:lnTo>
                    <a:pt x="290534" y="399203"/>
                  </a:lnTo>
                  <a:close/>
                </a:path>
                <a:path w="554355" h="840739">
                  <a:moveTo>
                    <a:pt x="551009" y="348196"/>
                  </a:moveTo>
                  <a:lnTo>
                    <a:pt x="535935" y="353440"/>
                  </a:lnTo>
                  <a:lnTo>
                    <a:pt x="513148" y="362790"/>
                  </a:lnTo>
                  <a:lnTo>
                    <a:pt x="486663" y="374878"/>
                  </a:lnTo>
                  <a:lnTo>
                    <a:pt x="456367" y="386975"/>
                  </a:lnTo>
                  <a:lnTo>
                    <a:pt x="422295" y="396424"/>
                  </a:lnTo>
                  <a:lnTo>
                    <a:pt x="386778" y="401939"/>
                  </a:lnTo>
                  <a:lnTo>
                    <a:pt x="352145" y="402234"/>
                  </a:lnTo>
                  <a:lnTo>
                    <a:pt x="439266" y="402234"/>
                  </a:lnTo>
                  <a:lnTo>
                    <a:pt x="492658" y="383997"/>
                  </a:lnTo>
                  <a:lnTo>
                    <a:pt x="533468" y="362334"/>
                  </a:lnTo>
                  <a:lnTo>
                    <a:pt x="552640" y="349338"/>
                  </a:lnTo>
                  <a:lnTo>
                    <a:pt x="554354" y="348424"/>
                  </a:lnTo>
                  <a:lnTo>
                    <a:pt x="551009" y="348196"/>
                  </a:lnTo>
                  <a:close/>
                </a:path>
                <a:path w="554355" h="840739">
                  <a:moveTo>
                    <a:pt x="334779" y="257442"/>
                  </a:moveTo>
                  <a:lnTo>
                    <a:pt x="326440" y="261772"/>
                  </a:lnTo>
                  <a:lnTo>
                    <a:pt x="313251" y="269941"/>
                  </a:lnTo>
                  <a:lnTo>
                    <a:pt x="303196" y="273062"/>
                  </a:lnTo>
                  <a:lnTo>
                    <a:pt x="321320" y="273062"/>
                  </a:lnTo>
                  <a:lnTo>
                    <a:pt x="325157" y="269941"/>
                  </a:lnTo>
                  <a:lnTo>
                    <a:pt x="333400" y="261319"/>
                  </a:lnTo>
                  <a:lnTo>
                    <a:pt x="334779" y="257442"/>
                  </a:lnTo>
                  <a:close/>
                </a:path>
                <a:path w="554355" h="840739">
                  <a:moveTo>
                    <a:pt x="400989" y="0"/>
                  </a:moveTo>
                  <a:lnTo>
                    <a:pt x="377690" y="35034"/>
                  </a:lnTo>
                  <a:lnTo>
                    <a:pt x="343792" y="65447"/>
                  </a:lnTo>
                  <a:lnTo>
                    <a:pt x="307003" y="87991"/>
                  </a:lnTo>
                  <a:lnTo>
                    <a:pt x="275031" y="99415"/>
                  </a:lnTo>
                  <a:lnTo>
                    <a:pt x="262004" y="109482"/>
                  </a:lnTo>
                  <a:lnTo>
                    <a:pt x="250447" y="130797"/>
                  </a:lnTo>
                  <a:lnTo>
                    <a:pt x="236476" y="159419"/>
                  </a:lnTo>
                  <a:lnTo>
                    <a:pt x="216210" y="191407"/>
                  </a:lnTo>
                  <a:lnTo>
                    <a:pt x="185766" y="222821"/>
                  </a:lnTo>
                  <a:lnTo>
                    <a:pt x="141262" y="249719"/>
                  </a:lnTo>
                  <a:lnTo>
                    <a:pt x="78816" y="268160"/>
                  </a:lnTo>
                  <a:lnTo>
                    <a:pt x="109904" y="269256"/>
                  </a:lnTo>
                  <a:lnTo>
                    <a:pt x="154006" y="262574"/>
                  </a:lnTo>
                  <a:lnTo>
                    <a:pt x="199070" y="251617"/>
                  </a:lnTo>
                  <a:lnTo>
                    <a:pt x="233044" y="239890"/>
                  </a:lnTo>
                  <a:lnTo>
                    <a:pt x="253663" y="239528"/>
                  </a:lnTo>
                  <a:lnTo>
                    <a:pt x="292013" y="239528"/>
                  </a:lnTo>
                  <a:lnTo>
                    <a:pt x="291885" y="229895"/>
                  </a:lnTo>
                  <a:lnTo>
                    <a:pt x="295703" y="211953"/>
                  </a:lnTo>
                  <a:lnTo>
                    <a:pt x="304822" y="194521"/>
                  </a:lnTo>
                  <a:lnTo>
                    <a:pt x="320446" y="175120"/>
                  </a:lnTo>
                  <a:lnTo>
                    <a:pt x="340257" y="148400"/>
                  </a:lnTo>
                  <a:lnTo>
                    <a:pt x="361356" y="110477"/>
                  </a:lnTo>
                  <a:lnTo>
                    <a:pt x="382136" y="61095"/>
                  </a:lnTo>
                  <a:lnTo>
                    <a:pt x="400989" y="0"/>
                  </a:lnTo>
                  <a:close/>
                </a:path>
              </a:pathLst>
            </a:custGeom>
            <a:solidFill>
              <a:srgbClr val="F1A1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1569" y="4773930"/>
              <a:ext cx="32384" cy="55880"/>
            </a:xfrm>
            <a:custGeom>
              <a:avLst/>
              <a:gdLst/>
              <a:ahLst/>
              <a:cxnLst/>
              <a:rect l="l" t="t" r="r" b="b"/>
              <a:pathLst>
                <a:path w="32384" h="55879">
                  <a:moveTo>
                    <a:pt x="30772" y="0"/>
                  </a:moveTo>
                  <a:lnTo>
                    <a:pt x="29921" y="1816"/>
                  </a:lnTo>
                  <a:lnTo>
                    <a:pt x="28206" y="3644"/>
                  </a:lnTo>
                  <a:lnTo>
                    <a:pt x="27355" y="6375"/>
                  </a:lnTo>
                  <a:lnTo>
                    <a:pt x="23204" y="16424"/>
                  </a:lnTo>
                  <a:lnTo>
                    <a:pt x="17206" y="27239"/>
                  </a:lnTo>
                  <a:lnTo>
                    <a:pt x="9444" y="38566"/>
                  </a:lnTo>
                  <a:lnTo>
                    <a:pt x="0" y="50152"/>
                  </a:lnTo>
                  <a:lnTo>
                    <a:pt x="7696" y="54711"/>
                  </a:lnTo>
                  <a:lnTo>
                    <a:pt x="32164" y="12292"/>
                  </a:lnTo>
                  <a:lnTo>
                    <a:pt x="30772" y="0"/>
                  </a:lnTo>
                  <a:close/>
                </a:path>
              </a:pathLst>
            </a:custGeom>
            <a:solidFill>
              <a:srgbClr val="FF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6255" y="5052822"/>
              <a:ext cx="127000" cy="88265"/>
            </a:xfrm>
            <a:custGeom>
              <a:avLst/>
              <a:gdLst/>
              <a:ahLst/>
              <a:cxnLst/>
              <a:rect l="l" t="t" r="r" b="b"/>
              <a:pathLst>
                <a:path w="127000" h="88264">
                  <a:moveTo>
                    <a:pt x="1854" y="37504"/>
                  </a:moveTo>
                  <a:lnTo>
                    <a:pt x="0" y="40233"/>
                  </a:lnTo>
                  <a:lnTo>
                    <a:pt x="2581" y="53549"/>
                  </a:lnTo>
                  <a:lnTo>
                    <a:pt x="10325" y="73380"/>
                  </a:lnTo>
                  <a:lnTo>
                    <a:pt x="23231" y="88068"/>
                  </a:lnTo>
                  <a:lnTo>
                    <a:pt x="41300" y="85953"/>
                  </a:lnTo>
                  <a:lnTo>
                    <a:pt x="62116" y="69837"/>
                  </a:lnTo>
                  <a:lnTo>
                    <a:pt x="84543" y="49606"/>
                  </a:lnTo>
                  <a:lnTo>
                    <a:pt x="87633" y="46634"/>
                  </a:lnTo>
                  <a:lnTo>
                    <a:pt x="33553" y="46634"/>
                  </a:lnTo>
                  <a:lnTo>
                    <a:pt x="18146" y="43705"/>
                  </a:lnTo>
                  <a:lnTo>
                    <a:pt x="7742" y="39662"/>
                  </a:lnTo>
                  <a:lnTo>
                    <a:pt x="1854" y="37504"/>
                  </a:lnTo>
                  <a:close/>
                </a:path>
                <a:path w="127000" h="88264">
                  <a:moveTo>
                    <a:pt x="118744" y="0"/>
                  </a:moveTo>
                  <a:lnTo>
                    <a:pt x="117017" y="914"/>
                  </a:lnTo>
                  <a:lnTo>
                    <a:pt x="116166" y="1828"/>
                  </a:lnTo>
                  <a:lnTo>
                    <a:pt x="114439" y="2743"/>
                  </a:lnTo>
                  <a:lnTo>
                    <a:pt x="97564" y="16930"/>
                  </a:lnTo>
                  <a:lnTo>
                    <a:pt x="76253" y="31889"/>
                  </a:lnTo>
                  <a:lnTo>
                    <a:pt x="53814" y="43248"/>
                  </a:lnTo>
                  <a:lnTo>
                    <a:pt x="33553" y="46634"/>
                  </a:lnTo>
                  <a:lnTo>
                    <a:pt x="87633" y="46634"/>
                  </a:lnTo>
                  <a:lnTo>
                    <a:pt x="126491" y="9144"/>
                  </a:lnTo>
                  <a:lnTo>
                    <a:pt x="119608" y="7315"/>
                  </a:lnTo>
                  <a:lnTo>
                    <a:pt x="114439" y="6400"/>
                  </a:lnTo>
                  <a:lnTo>
                    <a:pt x="116166" y="4572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F1A1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8851" y="5425612"/>
              <a:ext cx="64060" cy="716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0720" y="4994849"/>
              <a:ext cx="76200" cy="86995"/>
            </a:xfrm>
            <a:custGeom>
              <a:avLst/>
              <a:gdLst/>
              <a:ahLst/>
              <a:cxnLst/>
              <a:rect l="l" t="t" r="r" b="b"/>
              <a:pathLst>
                <a:path w="76200" h="86995">
                  <a:moveTo>
                    <a:pt x="54049" y="0"/>
                  </a:moveTo>
                  <a:lnTo>
                    <a:pt x="36207" y="2810"/>
                  </a:lnTo>
                  <a:lnTo>
                    <a:pt x="18366" y="12230"/>
                  </a:lnTo>
                  <a:lnTo>
                    <a:pt x="3917" y="23263"/>
                  </a:lnTo>
                  <a:lnTo>
                    <a:pt x="0" y="42425"/>
                  </a:lnTo>
                  <a:lnTo>
                    <a:pt x="11988" y="67432"/>
                  </a:lnTo>
                  <a:lnTo>
                    <a:pt x="30921" y="86169"/>
                  </a:lnTo>
                  <a:lnTo>
                    <a:pt x="47834" y="86522"/>
                  </a:lnTo>
                  <a:lnTo>
                    <a:pt x="58446" y="74756"/>
                  </a:lnTo>
                  <a:lnTo>
                    <a:pt x="70110" y="55451"/>
                  </a:lnTo>
                  <a:lnTo>
                    <a:pt x="75802" y="32251"/>
                  </a:lnTo>
                  <a:lnTo>
                    <a:pt x="68497" y="8798"/>
                  </a:lnTo>
                  <a:lnTo>
                    <a:pt x="54049" y="0"/>
                  </a:lnTo>
                  <a:close/>
                </a:path>
              </a:pathLst>
            </a:custGeom>
            <a:solidFill>
              <a:srgbClr val="FFE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9453" y="5189883"/>
              <a:ext cx="84912" cy="921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6535" y="5302122"/>
              <a:ext cx="72791" cy="940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6696" y="5298186"/>
              <a:ext cx="160369" cy="2530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401057"/>
              <a:ext cx="892810" cy="692150"/>
            </a:xfrm>
            <a:custGeom>
              <a:avLst/>
              <a:gdLst/>
              <a:ahLst/>
              <a:cxnLst/>
              <a:rect l="l" t="t" r="r" b="b"/>
              <a:pathLst>
                <a:path w="892810" h="692150">
                  <a:moveTo>
                    <a:pt x="594868" y="0"/>
                  </a:moveTo>
                  <a:lnTo>
                    <a:pt x="0" y="472808"/>
                  </a:lnTo>
                  <a:lnTo>
                    <a:pt x="0" y="691896"/>
                  </a:lnTo>
                  <a:lnTo>
                    <a:pt x="554126" y="691896"/>
                  </a:lnTo>
                  <a:lnTo>
                    <a:pt x="892302" y="424306"/>
                  </a:lnTo>
                  <a:lnTo>
                    <a:pt x="594868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7512" y="5830061"/>
              <a:ext cx="112775" cy="1043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6092952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580" y="6166104"/>
              <a:ext cx="399288" cy="6461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15667" y="4607052"/>
              <a:ext cx="213360" cy="1226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4736" y="4597908"/>
              <a:ext cx="179070" cy="1432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8995" y="4863846"/>
              <a:ext cx="242570" cy="345440"/>
            </a:xfrm>
            <a:custGeom>
              <a:avLst/>
              <a:gdLst/>
              <a:ahLst/>
              <a:cxnLst/>
              <a:rect l="l" t="t" r="r" b="b"/>
              <a:pathLst>
                <a:path w="242570" h="345439">
                  <a:moveTo>
                    <a:pt x="242315" y="0"/>
                  </a:moveTo>
                  <a:lnTo>
                    <a:pt x="60578" y="0"/>
                  </a:lnTo>
                  <a:lnTo>
                    <a:pt x="0" y="59842"/>
                  </a:lnTo>
                  <a:lnTo>
                    <a:pt x="0" y="345185"/>
                  </a:lnTo>
                  <a:lnTo>
                    <a:pt x="242315" y="345185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3097" y="4908042"/>
              <a:ext cx="133350" cy="132715"/>
            </a:xfrm>
            <a:custGeom>
              <a:avLst/>
              <a:gdLst/>
              <a:ahLst/>
              <a:cxnLst/>
              <a:rect l="l" t="t" r="r" b="b"/>
              <a:pathLst>
                <a:path w="133350" h="132714">
                  <a:moveTo>
                    <a:pt x="66675" y="0"/>
                  </a:moveTo>
                  <a:lnTo>
                    <a:pt x="40719" y="5209"/>
                  </a:lnTo>
                  <a:lnTo>
                    <a:pt x="19526" y="19416"/>
                  </a:lnTo>
                  <a:lnTo>
                    <a:pt x="5238" y="40488"/>
                  </a:lnTo>
                  <a:lnTo>
                    <a:pt x="0" y="66293"/>
                  </a:lnTo>
                  <a:lnTo>
                    <a:pt x="5238" y="92099"/>
                  </a:lnTo>
                  <a:lnTo>
                    <a:pt x="19526" y="113171"/>
                  </a:lnTo>
                  <a:lnTo>
                    <a:pt x="40719" y="127378"/>
                  </a:lnTo>
                  <a:lnTo>
                    <a:pt x="66675" y="132587"/>
                  </a:lnTo>
                  <a:lnTo>
                    <a:pt x="92625" y="127378"/>
                  </a:lnTo>
                  <a:lnTo>
                    <a:pt x="113818" y="113171"/>
                  </a:lnTo>
                  <a:lnTo>
                    <a:pt x="128109" y="92099"/>
                  </a:lnTo>
                  <a:lnTo>
                    <a:pt x="133350" y="66293"/>
                  </a:lnTo>
                  <a:lnTo>
                    <a:pt x="128109" y="40488"/>
                  </a:lnTo>
                  <a:lnTo>
                    <a:pt x="113818" y="19416"/>
                  </a:lnTo>
                  <a:lnTo>
                    <a:pt x="92625" y="520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0154" y="4974336"/>
              <a:ext cx="59690" cy="55880"/>
            </a:xfrm>
            <a:custGeom>
              <a:avLst/>
              <a:gdLst/>
              <a:ahLst/>
              <a:cxnLst/>
              <a:rect l="l" t="t" r="r" b="b"/>
              <a:pathLst>
                <a:path w="59690" h="55879">
                  <a:moveTo>
                    <a:pt x="0" y="0"/>
                  </a:moveTo>
                  <a:lnTo>
                    <a:pt x="36576" y="55625"/>
                  </a:lnTo>
                  <a:lnTo>
                    <a:pt x="43619" y="50351"/>
                  </a:lnTo>
                  <a:lnTo>
                    <a:pt x="49720" y="44224"/>
                  </a:lnTo>
                  <a:lnTo>
                    <a:pt x="54964" y="37416"/>
                  </a:lnTo>
                  <a:lnTo>
                    <a:pt x="59436" y="30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0152" y="4922520"/>
              <a:ext cx="66675" cy="82550"/>
            </a:xfrm>
            <a:custGeom>
              <a:avLst/>
              <a:gdLst/>
              <a:ahLst/>
              <a:cxnLst/>
              <a:rect l="l" t="t" r="r" b="b"/>
              <a:pathLst>
                <a:path w="66675" h="82550">
                  <a:moveTo>
                    <a:pt x="40868" y="0"/>
                  </a:moveTo>
                  <a:lnTo>
                    <a:pt x="0" y="52120"/>
                  </a:lnTo>
                  <a:lnTo>
                    <a:pt x="59029" y="82295"/>
                  </a:lnTo>
                  <a:lnTo>
                    <a:pt x="62082" y="75266"/>
                  </a:lnTo>
                  <a:lnTo>
                    <a:pt x="64366" y="67894"/>
                  </a:lnTo>
                  <a:lnTo>
                    <a:pt x="65798" y="60178"/>
                  </a:lnTo>
                  <a:lnTo>
                    <a:pt x="66293" y="52120"/>
                  </a:lnTo>
                  <a:lnTo>
                    <a:pt x="64491" y="36776"/>
                  </a:lnTo>
                  <a:lnTo>
                    <a:pt x="59367" y="22631"/>
                  </a:lnTo>
                  <a:lnTo>
                    <a:pt x="51351" y="10201"/>
                  </a:lnTo>
                  <a:lnTo>
                    <a:pt x="40868" y="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2148" y="4908041"/>
              <a:ext cx="88900" cy="66675"/>
            </a:xfrm>
            <a:custGeom>
              <a:avLst/>
              <a:gdLst/>
              <a:ahLst/>
              <a:cxnLst/>
              <a:rect l="l" t="t" r="r" b="b"/>
              <a:pathLst>
                <a:path w="88900" h="66675">
                  <a:moveTo>
                    <a:pt x="88392" y="14528"/>
                  </a:moveTo>
                  <a:lnTo>
                    <a:pt x="79679" y="8432"/>
                  </a:lnTo>
                  <a:lnTo>
                    <a:pt x="69875" y="3860"/>
                  </a:lnTo>
                  <a:lnTo>
                    <a:pt x="59232" y="1003"/>
                  </a:lnTo>
                  <a:lnTo>
                    <a:pt x="48006" y="0"/>
                  </a:lnTo>
                  <a:lnTo>
                    <a:pt x="34391" y="1473"/>
                  </a:lnTo>
                  <a:lnTo>
                    <a:pt x="21577" y="5575"/>
                  </a:lnTo>
                  <a:lnTo>
                    <a:pt x="9956" y="11887"/>
                  </a:lnTo>
                  <a:lnTo>
                    <a:pt x="0" y="19977"/>
                  </a:lnTo>
                  <a:lnTo>
                    <a:pt x="48006" y="66294"/>
                  </a:lnTo>
                  <a:lnTo>
                    <a:pt x="88392" y="14528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8996" y="4863845"/>
              <a:ext cx="217170" cy="311785"/>
            </a:xfrm>
            <a:custGeom>
              <a:avLst/>
              <a:gdLst/>
              <a:ahLst/>
              <a:cxnLst/>
              <a:rect l="l" t="t" r="r" b="b"/>
              <a:pathLst>
                <a:path w="217170" h="311785">
                  <a:moveTo>
                    <a:pt x="60198" y="0"/>
                  </a:moveTo>
                  <a:lnTo>
                    <a:pt x="0" y="60198"/>
                  </a:lnTo>
                  <a:lnTo>
                    <a:pt x="60198" y="60198"/>
                  </a:lnTo>
                  <a:lnTo>
                    <a:pt x="60198" y="0"/>
                  </a:lnTo>
                  <a:close/>
                </a:path>
                <a:path w="217170" h="311785">
                  <a:moveTo>
                    <a:pt x="217170" y="306336"/>
                  </a:moveTo>
                  <a:lnTo>
                    <a:pt x="114300" y="306336"/>
                  </a:lnTo>
                  <a:lnTo>
                    <a:pt x="114300" y="311658"/>
                  </a:lnTo>
                  <a:lnTo>
                    <a:pt x="217170" y="311658"/>
                  </a:lnTo>
                  <a:lnTo>
                    <a:pt x="217170" y="306336"/>
                  </a:lnTo>
                  <a:close/>
                </a:path>
                <a:path w="217170" h="311785">
                  <a:moveTo>
                    <a:pt x="217170" y="296418"/>
                  </a:moveTo>
                  <a:lnTo>
                    <a:pt x="25908" y="296418"/>
                  </a:lnTo>
                  <a:lnTo>
                    <a:pt x="25908" y="300990"/>
                  </a:lnTo>
                  <a:lnTo>
                    <a:pt x="217170" y="300990"/>
                  </a:lnTo>
                  <a:lnTo>
                    <a:pt x="217170" y="296418"/>
                  </a:lnTo>
                  <a:close/>
                </a:path>
                <a:path w="217170" h="311785">
                  <a:moveTo>
                    <a:pt x="217170" y="286512"/>
                  </a:moveTo>
                  <a:lnTo>
                    <a:pt x="25908" y="286512"/>
                  </a:lnTo>
                  <a:lnTo>
                    <a:pt x="25908" y="291084"/>
                  </a:lnTo>
                  <a:lnTo>
                    <a:pt x="217170" y="291084"/>
                  </a:lnTo>
                  <a:lnTo>
                    <a:pt x="217170" y="286512"/>
                  </a:lnTo>
                  <a:close/>
                </a:path>
                <a:path w="217170" h="311785">
                  <a:moveTo>
                    <a:pt x="217170" y="275856"/>
                  </a:moveTo>
                  <a:lnTo>
                    <a:pt x="25908" y="275856"/>
                  </a:lnTo>
                  <a:lnTo>
                    <a:pt x="25908" y="281178"/>
                  </a:lnTo>
                  <a:lnTo>
                    <a:pt x="217170" y="281178"/>
                  </a:lnTo>
                  <a:lnTo>
                    <a:pt x="217170" y="275856"/>
                  </a:lnTo>
                  <a:close/>
                </a:path>
                <a:path w="217170" h="311785">
                  <a:moveTo>
                    <a:pt x="217170" y="265176"/>
                  </a:moveTo>
                  <a:lnTo>
                    <a:pt x="25908" y="265176"/>
                  </a:lnTo>
                  <a:lnTo>
                    <a:pt x="25908" y="269748"/>
                  </a:lnTo>
                  <a:lnTo>
                    <a:pt x="217170" y="269748"/>
                  </a:lnTo>
                  <a:lnTo>
                    <a:pt x="217170" y="265176"/>
                  </a:lnTo>
                  <a:close/>
                </a:path>
                <a:path w="217170" h="311785">
                  <a:moveTo>
                    <a:pt x="217170" y="224790"/>
                  </a:moveTo>
                  <a:lnTo>
                    <a:pt x="25895" y="224790"/>
                  </a:lnTo>
                  <a:lnTo>
                    <a:pt x="25895" y="249174"/>
                  </a:lnTo>
                  <a:lnTo>
                    <a:pt x="217170" y="249174"/>
                  </a:lnTo>
                  <a:lnTo>
                    <a:pt x="217170" y="22479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06296" y="4816602"/>
              <a:ext cx="188976" cy="19126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13966" y="4798314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30" h="278129">
                  <a:moveTo>
                    <a:pt x="139065" y="0"/>
                  </a:moveTo>
                  <a:lnTo>
                    <a:pt x="95107" y="7089"/>
                  </a:lnTo>
                  <a:lnTo>
                    <a:pt x="56932" y="26829"/>
                  </a:lnTo>
                  <a:lnTo>
                    <a:pt x="26829" y="56932"/>
                  </a:lnTo>
                  <a:lnTo>
                    <a:pt x="7089" y="95107"/>
                  </a:lnTo>
                  <a:lnTo>
                    <a:pt x="0" y="139064"/>
                  </a:lnTo>
                  <a:lnTo>
                    <a:pt x="7089" y="183022"/>
                  </a:lnTo>
                  <a:lnTo>
                    <a:pt x="26829" y="221197"/>
                  </a:lnTo>
                  <a:lnTo>
                    <a:pt x="56932" y="251300"/>
                  </a:lnTo>
                  <a:lnTo>
                    <a:pt x="95107" y="271040"/>
                  </a:lnTo>
                  <a:lnTo>
                    <a:pt x="139065" y="278129"/>
                  </a:lnTo>
                  <a:lnTo>
                    <a:pt x="183022" y="271040"/>
                  </a:lnTo>
                  <a:lnTo>
                    <a:pt x="221197" y="251300"/>
                  </a:lnTo>
                  <a:lnTo>
                    <a:pt x="251300" y="221197"/>
                  </a:lnTo>
                  <a:lnTo>
                    <a:pt x="271040" y="183022"/>
                  </a:lnTo>
                  <a:lnTo>
                    <a:pt x="278130" y="139064"/>
                  </a:lnTo>
                  <a:lnTo>
                    <a:pt x="271040" y="95107"/>
                  </a:lnTo>
                  <a:lnTo>
                    <a:pt x="251300" y="56932"/>
                  </a:lnTo>
                  <a:lnTo>
                    <a:pt x="221197" y="26829"/>
                  </a:lnTo>
                  <a:lnTo>
                    <a:pt x="183022" y="7089"/>
                  </a:lnTo>
                  <a:lnTo>
                    <a:pt x="139065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74926" y="4859274"/>
              <a:ext cx="156210" cy="1569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64029" y="3649980"/>
              <a:ext cx="136398" cy="13944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51076" y="3758184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19" h="45085">
                  <a:moveTo>
                    <a:pt x="8801" y="0"/>
                  </a:moveTo>
                  <a:lnTo>
                    <a:pt x="0" y="7785"/>
                  </a:lnTo>
                  <a:lnTo>
                    <a:pt x="36931" y="44957"/>
                  </a:lnTo>
                  <a:lnTo>
                    <a:pt x="45719" y="36309"/>
                  </a:lnTo>
                  <a:lnTo>
                    <a:pt x="8801" y="0"/>
                  </a:lnTo>
                  <a:close/>
                </a:path>
              </a:pathLst>
            </a:custGeom>
            <a:solidFill>
              <a:srgbClr val="C3E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3522" y="3786378"/>
              <a:ext cx="111252" cy="10439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02436" y="3642360"/>
              <a:ext cx="185928" cy="1341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5116" y="3743858"/>
              <a:ext cx="1022350" cy="1023619"/>
            </a:xfrm>
            <a:custGeom>
              <a:avLst/>
              <a:gdLst/>
              <a:ahLst/>
              <a:cxnLst/>
              <a:rect l="l" t="t" r="r" b="b"/>
              <a:pathLst>
                <a:path w="1022350" h="1023620">
                  <a:moveTo>
                    <a:pt x="509333" y="0"/>
                  </a:moveTo>
                  <a:lnTo>
                    <a:pt x="460090" y="2501"/>
                  </a:lnTo>
                  <a:lnTo>
                    <a:pt x="412195" y="9539"/>
                  </a:lnTo>
                  <a:lnTo>
                    <a:pt x="365859" y="20898"/>
                  </a:lnTo>
                  <a:lnTo>
                    <a:pt x="321297" y="36365"/>
                  </a:lnTo>
                  <a:lnTo>
                    <a:pt x="278719" y="55723"/>
                  </a:lnTo>
                  <a:lnTo>
                    <a:pt x="238340" y="78759"/>
                  </a:lnTo>
                  <a:lnTo>
                    <a:pt x="200370" y="105256"/>
                  </a:lnTo>
                  <a:lnTo>
                    <a:pt x="165024" y="135000"/>
                  </a:lnTo>
                  <a:lnTo>
                    <a:pt x="132513" y="167777"/>
                  </a:lnTo>
                  <a:lnTo>
                    <a:pt x="103049" y="203371"/>
                  </a:lnTo>
                  <a:lnTo>
                    <a:pt x="76847" y="241567"/>
                  </a:lnTo>
                  <a:lnTo>
                    <a:pt x="54117" y="282151"/>
                  </a:lnTo>
                  <a:lnTo>
                    <a:pt x="35072" y="324907"/>
                  </a:lnTo>
                  <a:lnTo>
                    <a:pt x="19926" y="369621"/>
                  </a:lnTo>
                  <a:lnTo>
                    <a:pt x="8890" y="416078"/>
                  </a:lnTo>
                  <a:lnTo>
                    <a:pt x="2177" y="464062"/>
                  </a:lnTo>
                  <a:lnTo>
                    <a:pt x="0" y="513359"/>
                  </a:lnTo>
                  <a:lnTo>
                    <a:pt x="2651" y="562637"/>
                  </a:lnTo>
                  <a:lnTo>
                    <a:pt x="9816" y="610567"/>
                  </a:lnTo>
                  <a:lnTo>
                    <a:pt x="21281" y="656936"/>
                  </a:lnTo>
                  <a:lnTo>
                    <a:pt x="36831" y="701531"/>
                  </a:lnTo>
                  <a:lnTo>
                    <a:pt x="56251" y="744139"/>
                  </a:lnTo>
                  <a:lnTo>
                    <a:pt x="79325" y="784548"/>
                  </a:lnTo>
                  <a:lnTo>
                    <a:pt x="105841" y="822544"/>
                  </a:lnTo>
                  <a:lnTo>
                    <a:pt x="135582" y="857916"/>
                  </a:lnTo>
                  <a:lnTo>
                    <a:pt x="168334" y="890451"/>
                  </a:lnTo>
                  <a:lnTo>
                    <a:pt x="203882" y="919936"/>
                  </a:lnTo>
                  <a:lnTo>
                    <a:pt x="242012" y="946158"/>
                  </a:lnTo>
                  <a:lnTo>
                    <a:pt x="282508" y="968904"/>
                  </a:lnTo>
                  <a:lnTo>
                    <a:pt x="325157" y="987962"/>
                  </a:lnTo>
                  <a:lnTo>
                    <a:pt x="369743" y="1003120"/>
                  </a:lnTo>
                  <a:lnTo>
                    <a:pt x="416052" y="1014164"/>
                  </a:lnTo>
                  <a:lnTo>
                    <a:pt x="463868" y="1020882"/>
                  </a:lnTo>
                  <a:lnTo>
                    <a:pt x="512978" y="1023061"/>
                  </a:lnTo>
                  <a:lnTo>
                    <a:pt x="562221" y="1020410"/>
                  </a:lnTo>
                  <a:lnTo>
                    <a:pt x="610116" y="1013241"/>
                  </a:lnTo>
                  <a:lnTo>
                    <a:pt x="656451" y="1001769"/>
                  </a:lnTo>
                  <a:lnTo>
                    <a:pt x="701013" y="986209"/>
                  </a:lnTo>
                  <a:lnTo>
                    <a:pt x="743589" y="966776"/>
                  </a:lnTo>
                  <a:lnTo>
                    <a:pt x="783968" y="943684"/>
                  </a:lnTo>
                  <a:lnTo>
                    <a:pt x="821937" y="917150"/>
                  </a:lnTo>
                  <a:lnTo>
                    <a:pt x="857283" y="887387"/>
                  </a:lnTo>
                  <a:lnTo>
                    <a:pt x="889793" y="854611"/>
                  </a:lnTo>
                  <a:lnTo>
                    <a:pt x="919256" y="819037"/>
                  </a:lnTo>
                  <a:lnTo>
                    <a:pt x="945459" y="780879"/>
                  </a:lnTo>
                  <a:lnTo>
                    <a:pt x="968189" y="740352"/>
                  </a:lnTo>
                  <a:lnTo>
                    <a:pt x="987234" y="697672"/>
                  </a:lnTo>
                  <a:lnTo>
                    <a:pt x="1002381" y="653053"/>
                  </a:lnTo>
                  <a:lnTo>
                    <a:pt x="1013418" y="606711"/>
                  </a:lnTo>
                  <a:lnTo>
                    <a:pt x="1020132" y="558859"/>
                  </a:lnTo>
                  <a:lnTo>
                    <a:pt x="1022311" y="509714"/>
                  </a:lnTo>
                  <a:lnTo>
                    <a:pt x="1019812" y="460435"/>
                  </a:lnTo>
                  <a:lnTo>
                    <a:pt x="1012779" y="412505"/>
                  </a:lnTo>
                  <a:lnTo>
                    <a:pt x="1001428" y="366136"/>
                  </a:lnTo>
                  <a:lnTo>
                    <a:pt x="985974" y="321540"/>
                  </a:lnTo>
                  <a:lnTo>
                    <a:pt x="966630" y="278932"/>
                  </a:lnTo>
                  <a:lnTo>
                    <a:pt x="943612" y="238522"/>
                  </a:lnTo>
                  <a:lnTo>
                    <a:pt x="917135" y="200524"/>
                  </a:lnTo>
                  <a:lnTo>
                    <a:pt x="887413" y="165151"/>
                  </a:lnTo>
                  <a:lnTo>
                    <a:pt x="854661" y="132615"/>
                  </a:lnTo>
                  <a:lnTo>
                    <a:pt x="819093" y="103129"/>
                  </a:lnTo>
                  <a:lnTo>
                    <a:pt x="780926" y="76906"/>
                  </a:lnTo>
                  <a:lnTo>
                    <a:pt x="740372" y="54159"/>
                  </a:lnTo>
                  <a:lnTo>
                    <a:pt x="697647" y="35100"/>
                  </a:lnTo>
                  <a:lnTo>
                    <a:pt x="652966" y="19941"/>
                  </a:lnTo>
                  <a:lnTo>
                    <a:pt x="606544" y="8897"/>
                  </a:lnTo>
                  <a:lnTo>
                    <a:pt x="558595" y="2179"/>
                  </a:lnTo>
                  <a:lnTo>
                    <a:pt x="509333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0742" y="3798722"/>
              <a:ext cx="911860" cy="911860"/>
            </a:xfrm>
            <a:custGeom>
              <a:avLst/>
              <a:gdLst/>
              <a:ahLst/>
              <a:cxnLst/>
              <a:rect l="l" t="t" r="r" b="b"/>
              <a:pathLst>
                <a:path w="911860" h="911860">
                  <a:moveTo>
                    <a:pt x="453631" y="0"/>
                  </a:moveTo>
                  <a:lnTo>
                    <a:pt x="407095" y="2524"/>
                  </a:lnTo>
                  <a:lnTo>
                    <a:pt x="361919" y="9601"/>
                  </a:lnTo>
                  <a:lnTo>
                    <a:pt x="318331" y="21001"/>
                  </a:lnTo>
                  <a:lnTo>
                    <a:pt x="276559" y="36495"/>
                  </a:lnTo>
                  <a:lnTo>
                    <a:pt x="236831" y="55852"/>
                  </a:lnTo>
                  <a:lnTo>
                    <a:pt x="199375" y="78845"/>
                  </a:lnTo>
                  <a:lnTo>
                    <a:pt x="164420" y="105243"/>
                  </a:lnTo>
                  <a:lnTo>
                    <a:pt x="132194" y="134816"/>
                  </a:lnTo>
                  <a:lnTo>
                    <a:pt x="102924" y="167336"/>
                  </a:lnTo>
                  <a:lnTo>
                    <a:pt x="76840" y="202572"/>
                  </a:lnTo>
                  <a:lnTo>
                    <a:pt x="54169" y="240296"/>
                  </a:lnTo>
                  <a:lnTo>
                    <a:pt x="35139" y="280277"/>
                  </a:lnTo>
                  <a:lnTo>
                    <a:pt x="19979" y="322287"/>
                  </a:lnTo>
                  <a:lnTo>
                    <a:pt x="8917" y="366095"/>
                  </a:lnTo>
                  <a:lnTo>
                    <a:pt x="2181" y="411473"/>
                  </a:lnTo>
                  <a:lnTo>
                    <a:pt x="0" y="458190"/>
                  </a:lnTo>
                  <a:lnTo>
                    <a:pt x="2524" y="504725"/>
                  </a:lnTo>
                  <a:lnTo>
                    <a:pt x="9599" y="549901"/>
                  </a:lnTo>
                  <a:lnTo>
                    <a:pt x="20995" y="593489"/>
                  </a:lnTo>
                  <a:lnTo>
                    <a:pt x="36480" y="635260"/>
                  </a:lnTo>
                  <a:lnTo>
                    <a:pt x="55825" y="674987"/>
                  </a:lnTo>
                  <a:lnTo>
                    <a:pt x="78797" y="712442"/>
                  </a:lnTo>
                  <a:lnTo>
                    <a:pt x="105166" y="747397"/>
                  </a:lnTo>
                  <a:lnTo>
                    <a:pt x="134702" y="779622"/>
                  </a:lnTo>
                  <a:lnTo>
                    <a:pt x="167173" y="808891"/>
                  </a:lnTo>
                  <a:lnTo>
                    <a:pt x="202349" y="834975"/>
                  </a:lnTo>
                  <a:lnTo>
                    <a:pt x="239999" y="857646"/>
                  </a:lnTo>
                  <a:lnTo>
                    <a:pt x="279892" y="876676"/>
                  </a:lnTo>
                  <a:lnTo>
                    <a:pt x="321796" y="891837"/>
                  </a:lnTo>
                  <a:lnTo>
                    <a:pt x="365483" y="902900"/>
                  </a:lnTo>
                  <a:lnTo>
                    <a:pt x="410719" y="909638"/>
                  </a:lnTo>
                  <a:lnTo>
                    <a:pt x="457276" y="911821"/>
                  </a:lnTo>
                  <a:lnTo>
                    <a:pt x="503972" y="909297"/>
                  </a:lnTo>
                  <a:lnTo>
                    <a:pt x="549288" y="902222"/>
                  </a:lnTo>
                  <a:lnTo>
                    <a:pt x="592998" y="890826"/>
                  </a:lnTo>
                  <a:lnTo>
                    <a:pt x="634874" y="875341"/>
                  </a:lnTo>
                  <a:lnTo>
                    <a:pt x="674690" y="855996"/>
                  </a:lnTo>
                  <a:lnTo>
                    <a:pt x="712219" y="833024"/>
                  </a:lnTo>
                  <a:lnTo>
                    <a:pt x="747234" y="806655"/>
                  </a:lnTo>
                  <a:lnTo>
                    <a:pt x="779508" y="777119"/>
                  </a:lnTo>
                  <a:lnTo>
                    <a:pt x="808815" y="744648"/>
                  </a:lnTo>
                  <a:lnTo>
                    <a:pt x="834927" y="709472"/>
                  </a:lnTo>
                  <a:lnTo>
                    <a:pt x="857619" y="671822"/>
                  </a:lnTo>
                  <a:lnTo>
                    <a:pt x="876662" y="631929"/>
                  </a:lnTo>
                  <a:lnTo>
                    <a:pt x="891831" y="590024"/>
                  </a:lnTo>
                  <a:lnTo>
                    <a:pt x="902898" y="546338"/>
                  </a:lnTo>
                  <a:lnTo>
                    <a:pt x="909637" y="501102"/>
                  </a:lnTo>
                  <a:lnTo>
                    <a:pt x="911821" y="454545"/>
                  </a:lnTo>
                  <a:lnTo>
                    <a:pt x="909297" y="407849"/>
                  </a:lnTo>
                  <a:lnTo>
                    <a:pt x="902220" y="362532"/>
                  </a:lnTo>
                  <a:lnTo>
                    <a:pt x="890820" y="318822"/>
                  </a:lnTo>
                  <a:lnTo>
                    <a:pt x="875326" y="276945"/>
                  </a:lnTo>
                  <a:lnTo>
                    <a:pt x="855968" y="237128"/>
                  </a:lnTo>
                  <a:lnTo>
                    <a:pt x="832976" y="199599"/>
                  </a:lnTo>
                  <a:lnTo>
                    <a:pt x="806578" y="164583"/>
                  </a:lnTo>
                  <a:lnTo>
                    <a:pt x="777005" y="132308"/>
                  </a:lnTo>
                  <a:lnTo>
                    <a:pt x="744485" y="103001"/>
                  </a:lnTo>
                  <a:lnTo>
                    <a:pt x="709248" y="76888"/>
                  </a:lnTo>
                  <a:lnTo>
                    <a:pt x="671525" y="54197"/>
                  </a:lnTo>
                  <a:lnTo>
                    <a:pt x="631544" y="35153"/>
                  </a:lnTo>
                  <a:lnTo>
                    <a:pt x="589534" y="19985"/>
                  </a:lnTo>
                  <a:lnTo>
                    <a:pt x="545726" y="8919"/>
                  </a:lnTo>
                  <a:lnTo>
                    <a:pt x="500348" y="2181"/>
                  </a:lnTo>
                  <a:lnTo>
                    <a:pt x="453631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34974" y="4040124"/>
              <a:ext cx="661035" cy="647700"/>
            </a:xfrm>
            <a:custGeom>
              <a:avLst/>
              <a:gdLst/>
              <a:ahLst/>
              <a:cxnLst/>
              <a:rect l="l" t="t" r="r" b="b"/>
              <a:pathLst>
                <a:path w="661035" h="647700">
                  <a:moveTo>
                    <a:pt x="53695" y="0"/>
                  </a:moveTo>
                  <a:lnTo>
                    <a:pt x="30716" y="48693"/>
                  </a:lnTo>
                  <a:lnTo>
                    <a:pt x="13879" y="100210"/>
                  </a:lnTo>
                  <a:lnTo>
                    <a:pt x="3526" y="154292"/>
                  </a:lnTo>
                  <a:lnTo>
                    <a:pt x="0" y="210680"/>
                  </a:lnTo>
                  <a:lnTo>
                    <a:pt x="2746" y="258525"/>
                  </a:lnTo>
                  <a:lnTo>
                    <a:pt x="10442" y="304841"/>
                  </a:lnTo>
                  <a:lnTo>
                    <a:pt x="22817" y="349363"/>
                  </a:lnTo>
                  <a:lnTo>
                    <a:pt x="39604" y="391828"/>
                  </a:lnTo>
                  <a:lnTo>
                    <a:pt x="60534" y="431971"/>
                  </a:lnTo>
                  <a:lnTo>
                    <a:pt x="85338" y="469527"/>
                  </a:lnTo>
                  <a:lnTo>
                    <a:pt x="113749" y="504233"/>
                  </a:lnTo>
                  <a:lnTo>
                    <a:pt x="145496" y="535824"/>
                  </a:lnTo>
                  <a:lnTo>
                    <a:pt x="180313" y="564036"/>
                  </a:lnTo>
                  <a:lnTo>
                    <a:pt x="217930" y="588605"/>
                  </a:lnTo>
                  <a:lnTo>
                    <a:pt x="258078" y="609265"/>
                  </a:lnTo>
                  <a:lnTo>
                    <a:pt x="300490" y="625754"/>
                  </a:lnTo>
                  <a:lnTo>
                    <a:pt x="344897" y="637807"/>
                  </a:lnTo>
                  <a:lnTo>
                    <a:pt x="391029" y="645160"/>
                  </a:lnTo>
                  <a:lnTo>
                    <a:pt x="438619" y="647547"/>
                  </a:lnTo>
                  <a:lnTo>
                    <a:pt x="486520" y="644516"/>
                  </a:lnTo>
                  <a:lnTo>
                    <a:pt x="532893" y="636623"/>
                  </a:lnTo>
                  <a:lnTo>
                    <a:pt x="577518" y="624044"/>
                  </a:lnTo>
                  <a:lnTo>
                    <a:pt x="620177" y="606955"/>
                  </a:lnTo>
                  <a:lnTo>
                    <a:pt x="660654" y="585533"/>
                  </a:lnTo>
                  <a:lnTo>
                    <a:pt x="620400" y="599387"/>
                  </a:lnTo>
                  <a:lnTo>
                    <a:pt x="578869" y="609477"/>
                  </a:lnTo>
                  <a:lnTo>
                    <a:pt x="536142" y="615803"/>
                  </a:lnTo>
                  <a:lnTo>
                    <a:pt x="492302" y="618362"/>
                  </a:lnTo>
                  <a:lnTo>
                    <a:pt x="444952" y="616136"/>
                  </a:lnTo>
                  <a:lnTo>
                    <a:pt x="398945" y="609268"/>
                  </a:lnTo>
                  <a:lnTo>
                    <a:pt x="354515" y="597991"/>
                  </a:lnTo>
                  <a:lnTo>
                    <a:pt x="311899" y="582537"/>
                  </a:lnTo>
                  <a:lnTo>
                    <a:pt x="271330" y="563140"/>
                  </a:lnTo>
                  <a:lnTo>
                    <a:pt x="233043" y="540031"/>
                  </a:lnTo>
                  <a:lnTo>
                    <a:pt x="197272" y="513443"/>
                  </a:lnTo>
                  <a:lnTo>
                    <a:pt x="164253" y="483609"/>
                  </a:lnTo>
                  <a:lnTo>
                    <a:pt x="134220" y="450761"/>
                  </a:lnTo>
                  <a:lnTo>
                    <a:pt x="107408" y="415131"/>
                  </a:lnTo>
                  <a:lnTo>
                    <a:pt x="84050" y="376952"/>
                  </a:lnTo>
                  <a:lnTo>
                    <a:pt x="64383" y="336456"/>
                  </a:lnTo>
                  <a:lnTo>
                    <a:pt x="48640" y="293876"/>
                  </a:lnTo>
                  <a:lnTo>
                    <a:pt x="37056" y="249444"/>
                  </a:lnTo>
                  <a:lnTo>
                    <a:pt x="29866" y="203393"/>
                  </a:lnTo>
                  <a:lnTo>
                    <a:pt x="27304" y="155955"/>
                  </a:lnTo>
                  <a:lnTo>
                    <a:pt x="28996" y="115303"/>
                  </a:lnTo>
                  <a:lnTo>
                    <a:pt x="34013" y="75587"/>
                  </a:lnTo>
                  <a:lnTo>
                    <a:pt x="42274" y="37066"/>
                  </a:lnTo>
                  <a:lnTo>
                    <a:pt x="53695" y="0"/>
                  </a:lnTo>
                  <a:close/>
                </a:path>
              </a:pathLst>
            </a:custGeom>
            <a:solidFill>
              <a:srgbClr val="ADB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36136" y="4707636"/>
              <a:ext cx="196215" cy="440690"/>
            </a:xfrm>
            <a:custGeom>
              <a:avLst/>
              <a:gdLst/>
              <a:ahLst/>
              <a:cxnLst/>
              <a:rect l="l" t="t" r="r" b="b"/>
              <a:pathLst>
                <a:path w="196215" h="440689">
                  <a:moveTo>
                    <a:pt x="85229" y="0"/>
                  </a:moveTo>
                  <a:lnTo>
                    <a:pt x="67094" y="91909"/>
                  </a:lnTo>
                  <a:lnTo>
                    <a:pt x="73597" y="139643"/>
                  </a:lnTo>
                  <a:lnTo>
                    <a:pt x="69476" y="183707"/>
                  </a:lnTo>
                  <a:lnTo>
                    <a:pt x="56005" y="224867"/>
                  </a:lnTo>
                  <a:lnTo>
                    <a:pt x="34455" y="263893"/>
                  </a:lnTo>
                  <a:lnTo>
                    <a:pt x="0" y="440436"/>
                  </a:lnTo>
                  <a:lnTo>
                    <a:pt x="42969" y="433012"/>
                  </a:lnTo>
                  <a:lnTo>
                    <a:pt x="81262" y="418596"/>
                  </a:lnTo>
                  <a:lnTo>
                    <a:pt x="113605" y="400768"/>
                  </a:lnTo>
                  <a:lnTo>
                    <a:pt x="138722" y="383108"/>
                  </a:lnTo>
                  <a:lnTo>
                    <a:pt x="118259" y="347781"/>
                  </a:lnTo>
                  <a:lnTo>
                    <a:pt x="114226" y="317994"/>
                  </a:lnTo>
                  <a:lnTo>
                    <a:pt x="121738" y="291039"/>
                  </a:lnTo>
                  <a:lnTo>
                    <a:pt x="135910" y="264212"/>
                  </a:lnTo>
                  <a:lnTo>
                    <a:pt x="151858" y="234805"/>
                  </a:lnTo>
                  <a:lnTo>
                    <a:pt x="164698" y="200112"/>
                  </a:lnTo>
                  <a:lnTo>
                    <a:pt x="169544" y="157429"/>
                  </a:lnTo>
                  <a:lnTo>
                    <a:pt x="195833" y="21844"/>
                  </a:lnTo>
                  <a:lnTo>
                    <a:pt x="85229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81864" y="4723638"/>
              <a:ext cx="172212" cy="995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72155" y="3060954"/>
              <a:ext cx="537210" cy="537210"/>
            </a:xfrm>
            <a:custGeom>
              <a:avLst/>
              <a:gdLst/>
              <a:ahLst/>
              <a:cxnLst/>
              <a:rect l="l" t="t" r="r" b="b"/>
              <a:pathLst>
                <a:path w="537210" h="537210">
                  <a:moveTo>
                    <a:pt x="537209" y="0"/>
                  </a:moveTo>
                  <a:lnTo>
                    <a:pt x="0" y="0"/>
                  </a:lnTo>
                  <a:lnTo>
                    <a:pt x="0" y="537210"/>
                  </a:lnTo>
                  <a:lnTo>
                    <a:pt x="537209" y="537210"/>
                  </a:lnTo>
                  <a:lnTo>
                    <a:pt x="537209" y="0"/>
                  </a:lnTo>
                  <a:close/>
                </a:path>
              </a:pathLst>
            </a:custGeom>
            <a:solidFill>
              <a:srgbClr val="298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29293" y="3166110"/>
              <a:ext cx="206375" cy="336550"/>
            </a:xfrm>
            <a:custGeom>
              <a:avLst/>
              <a:gdLst/>
              <a:ahLst/>
              <a:cxnLst/>
              <a:rect l="l" t="t" r="r" b="b"/>
              <a:pathLst>
                <a:path w="206375" h="336550">
                  <a:moveTo>
                    <a:pt x="162217" y="210362"/>
                  </a:moveTo>
                  <a:lnTo>
                    <a:pt x="44119" y="210362"/>
                  </a:lnTo>
                  <a:lnTo>
                    <a:pt x="42824" y="210693"/>
                  </a:lnTo>
                  <a:lnTo>
                    <a:pt x="24002" y="235470"/>
                  </a:lnTo>
                  <a:lnTo>
                    <a:pt x="24002" y="283400"/>
                  </a:lnTo>
                  <a:lnTo>
                    <a:pt x="78181" y="333603"/>
                  </a:lnTo>
                  <a:lnTo>
                    <a:pt x="86461" y="336042"/>
                  </a:lnTo>
                  <a:lnTo>
                    <a:pt x="119710" y="336042"/>
                  </a:lnTo>
                  <a:lnTo>
                    <a:pt x="127990" y="333603"/>
                  </a:lnTo>
                  <a:lnTo>
                    <a:pt x="133832" y="330047"/>
                  </a:lnTo>
                  <a:lnTo>
                    <a:pt x="154624" y="317093"/>
                  </a:lnTo>
                  <a:lnTo>
                    <a:pt x="90195" y="317093"/>
                  </a:lnTo>
                  <a:lnTo>
                    <a:pt x="85318" y="315633"/>
                  </a:lnTo>
                  <a:lnTo>
                    <a:pt x="48336" y="292798"/>
                  </a:lnTo>
                  <a:lnTo>
                    <a:pt x="43141" y="284543"/>
                  </a:lnTo>
                  <a:lnTo>
                    <a:pt x="120443" y="284543"/>
                  </a:lnTo>
                  <a:lnTo>
                    <a:pt x="42989" y="274980"/>
                  </a:lnTo>
                  <a:lnTo>
                    <a:pt x="42989" y="267208"/>
                  </a:lnTo>
                  <a:lnTo>
                    <a:pt x="120149" y="267208"/>
                  </a:lnTo>
                  <a:lnTo>
                    <a:pt x="42989" y="257657"/>
                  </a:lnTo>
                  <a:lnTo>
                    <a:pt x="42989" y="248907"/>
                  </a:lnTo>
                  <a:lnTo>
                    <a:pt x="120149" y="248907"/>
                  </a:lnTo>
                  <a:lnTo>
                    <a:pt x="42989" y="239356"/>
                  </a:lnTo>
                  <a:lnTo>
                    <a:pt x="42989" y="232714"/>
                  </a:lnTo>
                  <a:lnTo>
                    <a:pt x="44767" y="230289"/>
                  </a:lnTo>
                  <a:lnTo>
                    <a:pt x="47370" y="229311"/>
                  </a:lnTo>
                  <a:lnTo>
                    <a:pt x="181287" y="229311"/>
                  </a:lnTo>
                  <a:lnTo>
                    <a:pt x="180945" y="227295"/>
                  </a:lnTo>
                  <a:lnTo>
                    <a:pt x="177061" y="220124"/>
                  </a:lnTo>
                  <a:lnTo>
                    <a:pt x="171109" y="214469"/>
                  </a:lnTo>
                  <a:lnTo>
                    <a:pt x="163512" y="210845"/>
                  </a:lnTo>
                  <a:lnTo>
                    <a:pt x="162534" y="210527"/>
                  </a:lnTo>
                  <a:lnTo>
                    <a:pt x="162217" y="210362"/>
                  </a:lnTo>
                  <a:close/>
                </a:path>
                <a:path w="206375" h="336550">
                  <a:moveTo>
                    <a:pt x="120443" y="284543"/>
                  </a:moveTo>
                  <a:lnTo>
                    <a:pt x="43141" y="284543"/>
                  </a:lnTo>
                  <a:lnTo>
                    <a:pt x="149885" y="297815"/>
                  </a:lnTo>
                  <a:lnTo>
                    <a:pt x="123774" y="314007"/>
                  </a:lnTo>
                  <a:lnTo>
                    <a:pt x="121005" y="315633"/>
                  </a:lnTo>
                  <a:lnTo>
                    <a:pt x="116141" y="317093"/>
                  </a:lnTo>
                  <a:lnTo>
                    <a:pt x="154624" y="317093"/>
                  </a:lnTo>
                  <a:lnTo>
                    <a:pt x="181461" y="289560"/>
                  </a:lnTo>
                  <a:lnTo>
                    <a:pt x="161074" y="289560"/>
                  </a:lnTo>
                  <a:lnTo>
                    <a:pt x="120443" y="284543"/>
                  </a:lnTo>
                  <a:close/>
                </a:path>
                <a:path w="206375" h="336550">
                  <a:moveTo>
                    <a:pt x="120149" y="267208"/>
                  </a:moveTo>
                  <a:lnTo>
                    <a:pt x="42989" y="267208"/>
                  </a:lnTo>
                  <a:lnTo>
                    <a:pt x="163347" y="282105"/>
                  </a:lnTo>
                  <a:lnTo>
                    <a:pt x="163347" y="285343"/>
                  </a:lnTo>
                  <a:lnTo>
                    <a:pt x="162382" y="287616"/>
                  </a:lnTo>
                  <a:lnTo>
                    <a:pt x="161074" y="289560"/>
                  </a:lnTo>
                  <a:lnTo>
                    <a:pt x="181461" y="289560"/>
                  </a:lnTo>
                  <a:lnTo>
                    <a:pt x="182333" y="283400"/>
                  </a:lnTo>
                  <a:lnTo>
                    <a:pt x="182333" y="272554"/>
                  </a:lnTo>
                  <a:lnTo>
                    <a:pt x="163347" y="272554"/>
                  </a:lnTo>
                  <a:lnTo>
                    <a:pt x="120149" y="267208"/>
                  </a:lnTo>
                  <a:close/>
                </a:path>
                <a:path w="206375" h="336550">
                  <a:moveTo>
                    <a:pt x="120149" y="248907"/>
                  </a:moveTo>
                  <a:lnTo>
                    <a:pt x="42989" y="248907"/>
                  </a:lnTo>
                  <a:lnTo>
                    <a:pt x="163347" y="263804"/>
                  </a:lnTo>
                  <a:lnTo>
                    <a:pt x="163347" y="272554"/>
                  </a:lnTo>
                  <a:lnTo>
                    <a:pt x="182333" y="272554"/>
                  </a:lnTo>
                  <a:lnTo>
                    <a:pt x="182333" y="254254"/>
                  </a:lnTo>
                  <a:lnTo>
                    <a:pt x="163347" y="254254"/>
                  </a:lnTo>
                  <a:lnTo>
                    <a:pt x="120149" y="248907"/>
                  </a:lnTo>
                  <a:close/>
                </a:path>
                <a:path w="206375" h="336550">
                  <a:moveTo>
                    <a:pt x="181287" y="229311"/>
                  </a:moveTo>
                  <a:lnTo>
                    <a:pt x="159130" y="229311"/>
                  </a:lnTo>
                  <a:lnTo>
                    <a:pt x="161569" y="230441"/>
                  </a:lnTo>
                  <a:lnTo>
                    <a:pt x="163227" y="232714"/>
                  </a:lnTo>
                  <a:lnTo>
                    <a:pt x="163347" y="254254"/>
                  </a:lnTo>
                  <a:lnTo>
                    <a:pt x="182333" y="254254"/>
                  </a:lnTo>
                  <a:lnTo>
                    <a:pt x="182333" y="235470"/>
                  </a:lnTo>
                  <a:lnTo>
                    <a:pt x="181287" y="229311"/>
                  </a:lnTo>
                  <a:close/>
                </a:path>
                <a:path w="206375" h="336550">
                  <a:moveTo>
                    <a:pt x="103162" y="0"/>
                  </a:moveTo>
                  <a:lnTo>
                    <a:pt x="63023" y="8125"/>
                  </a:lnTo>
                  <a:lnTo>
                    <a:pt x="30230" y="30264"/>
                  </a:lnTo>
                  <a:lnTo>
                    <a:pt x="8112" y="63061"/>
                  </a:lnTo>
                  <a:lnTo>
                    <a:pt x="0" y="103162"/>
                  </a:lnTo>
                  <a:lnTo>
                    <a:pt x="1355" y="120490"/>
                  </a:lnTo>
                  <a:lnTo>
                    <a:pt x="5601" y="137088"/>
                  </a:lnTo>
                  <a:lnTo>
                    <a:pt x="12567" y="152643"/>
                  </a:lnTo>
                  <a:lnTo>
                    <a:pt x="22224" y="167119"/>
                  </a:lnTo>
                  <a:lnTo>
                    <a:pt x="24168" y="169392"/>
                  </a:lnTo>
                  <a:lnTo>
                    <a:pt x="32786" y="180392"/>
                  </a:lnTo>
                  <a:lnTo>
                    <a:pt x="39458" y="190120"/>
                  </a:lnTo>
                  <a:lnTo>
                    <a:pt x="44245" y="199726"/>
                  </a:lnTo>
                  <a:lnTo>
                    <a:pt x="47205" y="210362"/>
                  </a:lnTo>
                  <a:lnTo>
                    <a:pt x="64719" y="210362"/>
                  </a:lnTo>
                  <a:lnTo>
                    <a:pt x="61284" y="195709"/>
                  </a:lnTo>
                  <a:lnTo>
                    <a:pt x="55494" y="183135"/>
                  </a:lnTo>
                  <a:lnTo>
                    <a:pt x="47543" y="171259"/>
                  </a:lnTo>
                  <a:lnTo>
                    <a:pt x="37630" y="158699"/>
                  </a:lnTo>
                  <a:lnTo>
                    <a:pt x="35852" y="156273"/>
                  </a:lnTo>
                  <a:lnTo>
                    <a:pt x="27830" y="144283"/>
                  </a:lnTo>
                  <a:lnTo>
                    <a:pt x="22044" y="131294"/>
                  </a:lnTo>
                  <a:lnTo>
                    <a:pt x="18539" y="117516"/>
                  </a:lnTo>
                  <a:lnTo>
                    <a:pt x="17360" y="103162"/>
                  </a:lnTo>
                  <a:lnTo>
                    <a:pt x="24107" y="69797"/>
                  </a:lnTo>
                  <a:lnTo>
                    <a:pt x="42502" y="42506"/>
                  </a:lnTo>
                  <a:lnTo>
                    <a:pt x="69776" y="24084"/>
                  </a:lnTo>
                  <a:lnTo>
                    <a:pt x="103162" y="17322"/>
                  </a:lnTo>
                  <a:lnTo>
                    <a:pt x="156933" y="17322"/>
                  </a:lnTo>
                  <a:lnTo>
                    <a:pt x="143307" y="8125"/>
                  </a:lnTo>
                  <a:lnTo>
                    <a:pt x="103162" y="0"/>
                  </a:lnTo>
                  <a:close/>
                </a:path>
                <a:path w="206375" h="336550">
                  <a:moveTo>
                    <a:pt x="156933" y="17322"/>
                  </a:moveTo>
                  <a:lnTo>
                    <a:pt x="103162" y="17322"/>
                  </a:lnTo>
                  <a:lnTo>
                    <a:pt x="136555" y="24084"/>
                  </a:lnTo>
                  <a:lnTo>
                    <a:pt x="163833" y="42506"/>
                  </a:lnTo>
                  <a:lnTo>
                    <a:pt x="182229" y="69797"/>
                  </a:lnTo>
                  <a:lnTo>
                    <a:pt x="188975" y="103162"/>
                  </a:lnTo>
                  <a:lnTo>
                    <a:pt x="187771" y="117516"/>
                  </a:lnTo>
                  <a:lnTo>
                    <a:pt x="170319" y="156273"/>
                  </a:lnTo>
                  <a:lnTo>
                    <a:pt x="158558" y="171422"/>
                  </a:lnTo>
                  <a:lnTo>
                    <a:pt x="150656" y="183280"/>
                  </a:lnTo>
                  <a:lnTo>
                    <a:pt x="144884" y="195804"/>
                  </a:lnTo>
                  <a:lnTo>
                    <a:pt x="141452" y="210362"/>
                  </a:lnTo>
                  <a:lnTo>
                    <a:pt x="158965" y="210362"/>
                  </a:lnTo>
                  <a:lnTo>
                    <a:pt x="161861" y="199845"/>
                  </a:lnTo>
                  <a:lnTo>
                    <a:pt x="166655" y="190326"/>
                  </a:lnTo>
                  <a:lnTo>
                    <a:pt x="173364" y="180625"/>
                  </a:lnTo>
                  <a:lnTo>
                    <a:pt x="182003" y="169557"/>
                  </a:lnTo>
                  <a:lnTo>
                    <a:pt x="183946" y="167119"/>
                  </a:lnTo>
                  <a:lnTo>
                    <a:pt x="193606" y="152712"/>
                  </a:lnTo>
                  <a:lnTo>
                    <a:pt x="200634" y="137026"/>
                  </a:lnTo>
                  <a:lnTo>
                    <a:pt x="204894" y="120467"/>
                  </a:lnTo>
                  <a:lnTo>
                    <a:pt x="206336" y="103162"/>
                  </a:lnTo>
                  <a:lnTo>
                    <a:pt x="198223" y="63061"/>
                  </a:lnTo>
                  <a:lnTo>
                    <a:pt x="176104" y="30264"/>
                  </a:lnTo>
                  <a:lnTo>
                    <a:pt x="156933" y="1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348995" y="-67399"/>
            <a:ext cx="8359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1.3 </a:t>
            </a:r>
            <a:r>
              <a:rPr spc="-5" dirty="0"/>
              <a:t>¿Qué es el Análisis </a:t>
            </a:r>
            <a:r>
              <a:rPr spc="-15" dirty="0"/>
              <a:t>Forense</a:t>
            </a:r>
            <a:r>
              <a:rPr spc="25" dirty="0"/>
              <a:t> </a:t>
            </a:r>
            <a:r>
              <a:rPr spc="-15" dirty="0"/>
              <a:t>Informático?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1972817" y="3557778"/>
            <a:ext cx="582930" cy="336550"/>
            <a:chOff x="1972817" y="3557778"/>
            <a:chExt cx="582930" cy="336550"/>
          </a:xfrm>
        </p:grpSpPr>
        <p:sp>
          <p:nvSpPr>
            <p:cNvPr id="44" name="object 44"/>
            <p:cNvSpPr/>
            <p:nvPr/>
          </p:nvSpPr>
          <p:spPr>
            <a:xfrm>
              <a:off x="2047493" y="3557778"/>
              <a:ext cx="433070" cy="284480"/>
            </a:xfrm>
            <a:custGeom>
              <a:avLst/>
              <a:gdLst/>
              <a:ahLst/>
              <a:cxnLst/>
              <a:rect l="l" t="t" r="r" b="b"/>
              <a:pathLst>
                <a:path w="433069" h="284479">
                  <a:moveTo>
                    <a:pt x="426440" y="0"/>
                  </a:moveTo>
                  <a:lnTo>
                    <a:pt x="7289" y="0"/>
                  </a:lnTo>
                  <a:lnTo>
                    <a:pt x="0" y="7289"/>
                  </a:lnTo>
                  <a:lnTo>
                    <a:pt x="0" y="277850"/>
                  </a:lnTo>
                  <a:lnTo>
                    <a:pt x="7289" y="284226"/>
                  </a:lnTo>
                  <a:lnTo>
                    <a:pt x="426440" y="284226"/>
                  </a:lnTo>
                  <a:lnTo>
                    <a:pt x="432816" y="277850"/>
                  </a:lnTo>
                  <a:lnTo>
                    <a:pt x="432816" y="7289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71115" y="3587496"/>
              <a:ext cx="387985" cy="208279"/>
            </a:xfrm>
            <a:custGeom>
              <a:avLst/>
              <a:gdLst/>
              <a:ahLst/>
              <a:cxnLst/>
              <a:rect l="l" t="t" r="r" b="b"/>
              <a:pathLst>
                <a:path w="387985" h="208279">
                  <a:moveTo>
                    <a:pt x="387857" y="0"/>
                  </a:moveTo>
                  <a:lnTo>
                    <a:pt x="0" y="0"/>
                  </a:lnTo>
                  <a:lnTo>
                    <a:pt x="0" y="208025"/>
                  </a:lnTo>
                  <a:lnTo>
                    <a:pt x="387857" y="208025"/>
                  </a:lnTo>
                  <a:lnTo>
                    <a:pt x="3878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58567" y="356768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877" y="0"/>
                  </a:moveTo>
                  <a:lnTo>
                    <a:pt x="2552" y="0"/>
                  </a:lnTo>
                  <a:lnTo>
                    <a:pt x="0" y="2552"/>
                  </a:lnTo>
                  <a:lnTo>
                    <a:pt x="0" y="8877"/>
                  </a:lnTo>
                  <a:lnTo>
                    <a:pt x="2552" y="11429"/>
                  </a:lnTo>
                  <a:lnTo>
                    <a:pt x="8877" y="11429"/>
                  </a:lnTo>
                  <a:lnTo>
                    <a:pt x="11430" y="8877"/>
                  </a:lnTo>
                  <a:lnTo>
                    <a:pt x="11430" y="2552"/>
                  </a:lnTo>
                  <a:close/>
                </a:path>
              </a:pathLst>
            </a:custGeom>
            <a:solidFill>
              <a:srgbClr val="397C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55519" y="380923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7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8287" y="18287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72818" y="3842004"/>
              <a:ext cx="582930" cy="52705"/>
            </a:xfrm>
            <a:custGeom>
              <a:avLst/>
              <a:gdLst/>
              <a:ahLst/>
              <a:cxnLst/>
              <a:rect l="l" t="t" r="r" b="b"/>
              <a:pathLst>
                <a:path w="582930" h="52704">
                  <a:moveTo>
                    <a:pt x="582930" y="32004"/>
                  </a:moveTo>
                  <a:lnTo>
                    <a:pt x="507568" y="0"/>
                  </a:lnTo>
                  <a:lnTo>
                    <a:pt x="74485" y="0"/>
                  </a:lnTo>
                  <a:lnTo>
                    <a:pt x="0" y="32004"/>
                  </a:lnTo>
                  <a:lnTo>
                    <a:pt x="0" y="45974"/>
                  </a:lnTo>
                  <a:lnTo>
                    <a:pt x="2298" y="45974"/>
                  </a:lnTo>
                  <a:lnTo>
                    <a:pt x="2298" y="52324"/>
                  </a:lnTo>
                  <a:lnTo>
                    <a:pt x="580618" y="52324"/>
                  </a:lnTo>
                  <a:lnTo>
                    <a:pt x="580618" y="45974"/>
                  </a:lnTo>
                  <a:lnTo>
                    <a:pt x="582930" y="45974"/>
                  </a:lnTo>
                  <a:lnTo>
                    <a:pt x="582930" y="32004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10918" y="3844290"/>
              <a:ext cx="506095" cy="43180"/>
            </a:xfrm>
            <a:custGeom>
              <a:avLst/>
              <a:gdLst/>
              <a:ahLst/>
              <a:cxnLst/>
              <a:rect l="l" t="t" r="r" b="b"/>
              <a:pathLst>
                <a:path w="506094" h="43179">
                  <a:moveTo>
                    <a:pt x="67056" y="13716"/>
                  </a:moveTo>
                  <a:lnTo>
                    <a:pt x="21069" y="13716"/>
                  </a:lnTo>
                  <a:lnTo>
                    <a:pt x="18313" y="15240"/>
                  </a:lnTo>
                  <a:lnTo>
                    <a:pt x="16471" y="16002"/>
                  </a:lnTo>
                  <a:lnTo>
                    <a:pt x="13716" y="16764"/>
                  </a:lnTo>
                  <a:lnTo>
                    <a:pt x="61544" y="16764"/>
                  </a:lnTo>
                  <a:lnTo>
                    <a:pt x="65214" y="15240"/>
                  </a:lnTo>
                  <a:lnTo>
                    <a:pt x="67056" y="13716"/>
                  </a:lnTo>
                  <a:close/>
                </a:path>
                <a:path w="506094" h="43179">
                  <a:moveTo>
                    <a:pt x="78486" y="6096"/>
                  </a:moveTo>
                  <a:lnTo>
                    <a:pt x="35636" y="6096"/>
                  </a:lnTo>
                  <a:lnTo>
                    <a:pt x="32905" y="8001"/>
                  </a:lnTo>
                  <a:lnTo>
                    <a:pt x="27432" y="9906"/>
                  </a:lnTo>
                  <a:lnTo>
                    <a:pt x="72097" y="9906"/>
                  </a:lnTo>
                  <a:lnTo>
                    <a:pt x="74841" y="8953"/>
                  </a:lnTo>
                  <a:lnTo>
                    <a:pt x="76657" y="8001"/>
                  </a:lnTo>
                  <a:lnTo>
                    <a:pt x="78486" y="6096"/>
                  </a:lnTo>
                  <a:close/>
                </a:path>
                <a:path w="506094" h="43179">
                  <a:moveTo>
                    <a:pt x="88392" y="0"/>
                  </a:moveTo>
                  <a:lnTo>
                    <a:pt x="47637" y="0"/>
                  </a:lnTo>
                  <a:lnTo>
                    <a:pt x="44919" y="1905"/>
                  </a:lnTo>
                  <a:lnTo>
                    <a:pt x="43103" y="2857"/>
                  </a:lnTo>
                  <a:lnTo>
                    <a:pt x="40386" y="3810"/>
                  </a:lnTo>
                  <a:lnTo>
                    <a:pt x="82054" y="3810"/>
                  </a:lnTo>
                  <a:lnTo>
                    <a:pt x="85674" y="1905"/>
                  </a:lnTo>
                  <a:lnTo>
                    <a:pt x="88392" y="0"/>
                  </a:lnTo>
                  <a:close/>
                </a:path>
                <a:path w="506094" h="43179">
                  <a:moveTo>
                    <a:pt x="150876" y="13716"/>
                  </a:moveTo>
                  <a:lnTo>
                    <a:pt x="105156" y="13716"/>
                  </a:lnTo>
                  <a:lnTo>
                    <a:pt x="102412" y="16002"/>
                  </a:lnTo>
                  <a:lnTo>
                    <a:pt x="100584" y="16764"/>
                  </a:lnTo>
                  <a:lnTo>
                    <a:pt x="148132" y="16764"/>
                  </a:lnTo>
                  <a:lnTo>
                    <a:pt x="149961" y="15240"/>
                  </a:lnTo>
                  <a:lnTo>
                    <a:pt x="150876" y="13716"/>
                  </a:lnTo>
                  <a:close/>
                </a:path>
                <a:path w="506094" h="43179">
                  <a:moveTo>
                    <a:pt x="156972" y="6096"/>
                  </a:moveTo>
                  <a:lnTo>
                    <a:pt x="112801" y="6096"/>
                  </a:lnTo>
                  <a:lnTo>
                    <a:pt x="111887" y="8001"/>
                  </a:lnTo>
                  <a:lnTo>
                    <a:pt x="108204" y="9906"/>
                  </a:lnTo>
                  <a:lnTo>
                    <a:pt x="153289" y="9906"/>
                  </a:lnTo>
                  <a:lnTo>
                    <a:pt x="156972" y="6096"/>
                  </a:lnTo>
                  <a:close/>
                </a:path>
                <a:path w="506094" h="43179">
                  <a:moveTo>
                    <a:pt x="162306" y="0"/>
                  </a:moveTo>
                  <a:lnTo>
                    <a:pt x="122745" y="0"/>
                  </a:lnTo>
                  <a:lnTo>
                    <a:pt x="120942" y="1905"/>
                  </a:lnTo>
                  <a:lnTo>
                    <a:pt x="117348" y="3810"/>
                  </a:lnTo>
                  <a:lnTo>
                    <a:pt x="158711" y="3810"/>
                  </a:lnTo>
                  <a:lnTo>
                    <a:pt x="160502" y="2857"/>
                  </a:lnTo>
                  <a:lnTo>
                    <a:pt x="161404" y="1905"/>
                  </a:lnTo>
                  <a:lnTo>
                    <a:pt x="162306" y="0"/>
                  </a:lnTo>
                  <a:close/>
                </a:path>
                <a:path w="506094" h="43179">
                  <a:moveTo>
                    <a:pt x="234696" y="13716"/>
                  </a:moveTo>
                  <a:lnTo>
                    <a:pt x="189268" y="13716"/>
                  </a:lnTo>
                  <a:lnTo>
                    <a:pt x="188366" y="15240"/>
                  </a:lnTo>
                  <a:lnTo>
                    <a:pt x="187452" y="16002"/>
                  </a:lnTo>
                  <a:lnTo>
                    <a:pt x="187452" y="16764"/>
                  </a:lnTo>
                  <a:lnTo>
                    <a:pt x="233781" y="16764"/>
                  </a:lnTo>
                  <a:lnTo>
                    <a:pt x="234696" y="16002"/>
                  </a:lnTo>
                  <a:lnTo>
                    <a:pt x="234696" y="13716"/>
                  </a:lnTo>
                  <a:close/>
                </a:path>
                <a:path w="506094" h="43179">
                  <a:moveTo>
                    <a:pt x="235458" y="6096"/>
                  </a:moveTo>
                  <a:lnTo>
                    <a:pt x="192328" y="6096"/>
                  </a:lnTo>
                  <a:lnTo>
                    <a:pt x="191414" y="8001"/>
                  </a:lnTo>
                  <a:lnTo>
                    <a:pt x="191414" y="8953"/>
                  </a:lnTo>
                  <a:lnTo>
                    <a:pt x="190500" y="9906"/>
                  </a:lnTo>
                  <a:lnTo>
                    <a:pt x="235458" y="9906"/>
                  </a:lnTo>
                  <a:lnTo>
                    <a:pt x="235458" y="6096"/>
                  </a:lnTo>
                  <a:close/>
                </a:path>
                <a:path w="506094" h="43179">
                  <a:moveTo>
                    <a:pt x="237744" y="0"/>
                  </a:moveTo>
                  <a:lnTo>
                    <a:pt x="196164" y="0"/>
                  </a:lnTo>
                  <a:lnTo>
                    <a:pt x="195237" y="1905"/>
                  </a:lnTo>
                  <a:lnTo>
                    <a:pt x="195237" y="2857"/>
                  </a:lnTo>
                  <a:lnTo>
                    <a:pt x="194310" y="3810"/>
                  </a:lnTo>
                  <a:lnTo>
                    <a:pt x="236816" y="3810"/>
                  </a:lnTo>
                  <a:lnTo>
                    <a:pt x="236816" y="1905"/>
                  </a:lnTo>
                  <a:lnTo>
                    <a:pt x="237744" y="0"/>
                  </a:lnTo>
                  <a:close/>
                </a:path>
                <a:path w="506094" h="43179">
                  <a:moveTo>
                    <a:pt x="311658" y="35814"/>
                  </a:moveTo>
                  <a:lnTo>
                    <a:pt x="194310" y="35814"/>
                  </a:lnTo>
                  <a:lnTo>
                    <a:pt x="194310" y="42672"/>
                  </a:lnTo>
                  <a:lnTo>
                    <a:pt x="311658" y="42672"/>
                  </a:lnTo>
                  <a:lnTo>
                    <a:pt x="311658" y="35814"/>
                  </a:lnTo>
                  <a:close/>
                </a:path>
                <a:path w="506094" h="43179">
                  <a:moveTo>
                    <a:pt x="313182" y="2857"/>
                  </a:moveTo>
                  <a:lnTo>
                    <a:pt x="312280" y="1905"/>
                  </a:lnTo>
                  <a:lnTo>
                    <a:pt x="311365" y="0"/>
                  </a:lnTo>
                  <a:lnTo>
                    <a:pt x="271272" y="0"/>
                  </a:lnTo>
                  <a:lnTo>
                    <a:pt x="271272" y="3810"/>
                  </a:lnTo>
                  <a:lnTo>
                    <a:pt x="313182" y="3810"/>
                  </a:lnTo>
                  <a:lnTo>
                    <a:pt x="313182" y="2857"/>
                  </a:lnTo>
                  <a:close/>
                </a:path>
                <a:path w="506094" h="43179">
                  <a:moveTo>
                    <a:pt x="316230" y="8953"/>
                  </a:moveTo>
                  <a:lnTo>
                    <a:pt x="315328" y="8001"/>
                  </a:lnTo>
                  <a:lnTo>
                    <a:pt x="314426" y="6096"/>
                  </a:lnTo>
                  <a:lnTo>
                    <a:pt x="272034" y="6096"/>
                  </a:lnTo>
                  <a:lnTo>
                    <a:pt x="272034" y="9906"/>
                  </a:lnTo>
                  <a:lnTo>
                    <a:pt x="316230" y="9906"/>
                  </a:lnTo>
                  <a:lnTo>
                    <a:pt x="316230" y="8953"/>
                  </a:lnTo>
                  <a:close/>
                </a:path>
                <a:path w="506094" h="43179">
                  <a:moveTo>
                    <a:pt x="320040" y="16002"/>
                  </a:moveTo>
                  <a:lnTo>
                    <a:pt x="319138" y="15240"/>
                  </a:lnTo>
                  <a:lnTo>
                    <a:pt x="318223" y="13716"/>
                  </a:lnTo>
                  <a:lnTo>
                    <a:pt x="272796" y="13716"/>
                  </a:lnTo>
                  <a:lnTo>
                    <a:pt x="272796" y="16002"/>
                  </a:lnTo>
                  <a:lnTo>
                    <a:pt x="273710" y="16764"/>
                  </a:lnTo>
                  <a:lnTo>
                    <a:pt x="320040" y="16764"/>
                  </a:lnTo>
                  <a:lnTo>
                    <a:pt x="320040" y="16002"/>
                  </a:lnTo>
                  <a:close/>
                </a:path>
                <a:path w="506094" h="43179">
                  <a:moveTo>
                    <a:pt x="390144" y="3810"/>
                  </a:moveTo>
                  <a:lnTo>
                    <a:pt x="386549" y="1905"/>
                  </a:lnTo>
                  <a:lnTo>
                    <a:pt x="385648" y="0"/>
                  </a:lnTo>
                  <a:lnTo>
                    <a:pt x="345186" y="0"/>
                  </a:lnTo>
                  <a:lnTo>
                    <a:pt x="346087" y="1905"/>
                  </a:lnTo>
                  <a:lnTo>
                    <a:pt x="347878" y="2857"/>
                  </a:lnTo>
                  <a:lnTo>
                    <a:pt x="348780" y="3810"/>
                  </a:lnTo>
                  <a:lnTo>
                    <a:pt x="390144" y="3810"/>
                  </a:lnTo>
                  <a:close/>
                </a:path>
                <a:path w="506094" h="43179">
                  <a:moveTo>
                    <a:pt x="398526" y="9906"/>
                  </a:moveTo>
                  <a:lnTo>
                    <a:pt x="394843" y="8001"/>
                  </a:lnTo>
                  <a:lnTo>
                    <a:pt x="393928" y="6096"/>
                  </a:lnTo>
                  <a:lnTo>
                    <a:pt x="349758" y="6096"/>
                  </a:lnTo>
                  <a:lnTo>
                    <a:pt x="353441" y="9906"/>
                  </a:lnTo>
                  <a:lnTo>
                    <a:pt x="398526" y="9906"/>
                  </a:lnTo>
                  <a:close/>
                </a:path>
                <a:path w="506094" h="43179">
                  <a:moveTo>
                    <a:pt x="406146" y="16764"/>
                  </a:moveTo>
                  <a:lnTo>
                    <a:pt x="404342" y="16002"/>
                  </a:lnTo>
                  <a:lnTo>
                    <a:pt x="401637" y="13716"/>
                  </a:lnTo>
                  <a:lnTo>
                    <a:pt x="356616" y="13716"/>
                  </a:lnTo>
                  <a:lnTo>
                    <a:pt x="357505" y="15240"/>
                  </a:lnTo>
                  <a:lnTo>
                    <a:pt x="359308" y="16764"/>
                  </a:lnTo>
                  <a:lnTo>
                    <a:pt x="406146" y="16764"/>
                  </a:lnTo>
                  <a:close/>
                </a:path>
                <a:path w="506094" h="43179">
                  <a:moveTo>
                    <a:pt x="467106" y="3810"/>
                  </a:moveTo>
                  <a:lnTo>
                    <a:pt x="465251" y="2857"/>
                  </a:lnTo>
                  <a:lnTo>
                    <a:pt x="462483" y="1905"/>
                  </a:lnTo>
                  <a:lnTo>
                    <a:pt x="459714" y="0"/>
                  </a:lnTo>
                  <a:lnTo>
                    <a:pt x="419100" y="0"/>
                  </a:lnTo>
                  <a:lnTo>
                    <a:pt x="420941" y="1905"/>
                  </a:lnTo>
                  <a:lnTo>
                    <a:pt x="424637" y="3810"/>
                  </a:lnTo>
                  <a:lnTo>
                    <a:pt x="467106" y="3810"/>
                  </a:lnTo>
                  <a:close/>
                </a:path>
                <a:path w="506094" h="43179">
                  <a:moveTo>
                    <a:pt x="480822" y="9906"/>
                  </a:moveTo>
                  <a:lnTo>
                    <a:pt x="475348" y="8001"/>
                  </a:lnTo>
                  <a:lnTo>
                    <a:pt x="472617" y="6096"/>
                  </a:lnTo>
                  <a:lnTo>
                    <a:pt x="429768" y="6096"/>
                  </a:lnTo>
                  <a:lnTo>
                    <a:pt x="431596" y="8001"/>
                  </a:lnTo>
                  <a:lnTo>
                    <a:pt x="434327" y="8953"/>
                  </a:lnTo>
                  <a:lnTo>
                    <a:pt x="436156" y="9906"/>
                  </a:lnTo>
                  <a:lnTo>
                    <a:pt x="480822" y="9906"/>
                  </a:lnTo>
                  <a:close/>
                </a:path>
                <a:path w="506094" h="43179">
                  <a:moveTo>
                    <a:pt x="493014" y="16764"/>
                  </a:moveTo>
                  <a:lnTo>
                    <a:pt x="487578" y="15240"/>
                  </a:lnTo>
                  <a:lnTo>
                    <a:pt x="485762" y="13716"/>
                  </a:lnTo>
                  <a:lnTo>
                    <a:pt x="440436" y="13716"/>
                  </a:lnTo>
                  <a:lnTo>
                    <a:pt x="442252" y="15240"/>
                  </a:lnTo>
                  <a:lnTo>
                    <a:pt x="445871" y="16764"/>
                  </a:lnTo>
                  <a:lnTo>
                    <a:pt x="493014" y="16764"/>
                  </a:lnTo>
                  <a:close/>
                </a:path>
                <a:path w="506094" h="43179">
                  <a:moveTo>
                    <a:pt x="505968" y="22860"/>
                  </a:moveTo>
                  <a:lnTo>
                    <a:pt x="504151" y="21907"/>
                  </a:lnTo>
                  <a:lnTo>
                    <a:pt x="501408" y="20955"/>
                  </a:lnTo>
                  <a:lnTo>
                    <a:pt x="498678" y="19050"/>
                  </a:lnTo>
                  <a:lnTo>
                    <a:pt x="8204" y="19050"/>
                  </a:lnTo>
                  <a:lnTo>
                    <a:pt x="5473" y="20955"/>
                  </a:lnTo>
                  <a:lnTo>
                    <a:pt x="0" y="22860"/>
                  </a:lnTo>
                  <a:lnTo>
                    <a:pt x="505968" y="22860"/>
                  </a:lnTo>
                  <a:close/>
                </a:path>
              </a:pathLst>
            </a:custGeom>
            <a:solidFill>
              <a:srgbClr val="FFD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74570" y="3624072"/>
              <a:ext cx="160020" cy="144145"/>
            </a:xfrm>
            <a:custGeom>
              <a:avLst/>
              <a:gdLst/>
              <a:ahLst/>
              <a:cxnLst/>
              <a:rect l="l" t="t" r="r" b="b"/>
              <a:pathLst>
                <a:path w="160019" h="144145">
                  <a:moveTo>
                    <a:pt x="160020" y="78486"/>
                  </a:moveTo>
                  <a:lnTo>
                    <a:pt x="132588" y="78486"/>
                  </a:lnTo>
                  <a:lnTo>
                    <a:pt x="132588" y="137160"/>
                  </a:lnTo>
                  <a:lnTo>
                    <a:pt x="128016" y="137160"/>
                  </a:lnTo>
                  <a:lnTo>
                    <a:pt x="128016" y="54102"/>
                  </a:lnTo>
                  <a:lnTo>
                    <a:pt x="99060" y="54102"/>
                  </a:lnTo>
                  <a:lnTo>
                    <a:pt x="99060" y="137160"/>
                  </a:lnTo>
                  <a:lnTo>
                    <a:pt x="95250" y="137160"/>
                  </a:lnTo>
                  <a:lnTo>
                    <a:pt x="95250" y="80772"/>
                  </a:lnTo>
                  <a:lnTo>
                    <a:pt x="65532" y="80772"/>
                  </a:lnTo>
                  <a:lnTo>
                    <a:pt x="65532" y="137160"/>
                  </a:lnTo>
                  <a:lnTo>
                    <a:pt x="62484" y="137160"/>
                  </a:lnTo>
                  <a:lnTo>
                    <a:pt x="62484" y="51816"/>
                  </a:lnTo>
                  <a:lnTo>
                    <a:pt x="32766" y="51816"/>
                  </a:lnTo>
                  <a:lnTo>
                    <a:pt x="32766" y="137160"/>
                  </a:lnTo>
                  <a:lnTo>
                    <a:pt x="28194" y="137160"/>
                  </a:lnTo>
                  <a:lnTo>
                    <a:pt x="28194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144018"/>
                  </a:lnTo>
                  <a:lnTo>
                    <a:pt x="160020" y="144018"/>
                  </a:lnTo>
                  <a:lnTo>
                    <a:pt x="160020" y="137160"/>
                  </a:lnTo>
                  <a:lnTo>
                    <a:pt x="160020" y="78486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11501" y="3611118"/>
              <a:ext cx="143256" cy="1630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822957" y="3368040"/>
            <a:ext cx="227965" cy="326390"/>
            <a:chOff x="822957" y="3368040"/>
            <a:chExt cx="227965" cy="326390"/>
          </a:xfrm>
        </p:grpSpPr>
        <p:sp>
          <p:nvSpPr>
            <p:cNvPr id="53" name="object 53"/>
            <p:cNvSpPr/>
            <p:nvPr/>
          </p:nvSpPr>
          <p:spPr>
            <a:xfrm>
              <a:off x="822957" y="3368040"/>
              <a:ext cx="227965" cy="326390"/>
            </a:xfrm>
            <a:custGeom>
              <a:avLst/>
              <a:gdLst/>
              <a:ahLst/>
              <a:cxnLst/>
              <a:rect l="l" t="t" r="r" b="b"/>
              <a:pathLst>
                <a:path w="227965" h="326389">
                  <a:moveTo>
                    <a:pt x="181355" y="0"/>
                  </a:moveTo>
                  <a:lnTo>
                    <a:pt x="46481" y="0"/>
                  </a:lnTo>
                  <a:lnTo>
                    <a:pt x="28455" y="3686"/>
                  </a:lnTo>
                  <a:lnTo>
                    <a:pt x="13673" y="13779"/>
                  </a:lnTo>
                  <a:lnTo>
                    <a:pt x="3674" y="28825"/>
                  </a:lnTo>
                  <a:lnTo>
                    <a:pt x="0" y="47371"/>
                  </a:lnTo>
                  <a:lnTo>
                    <a:pt x="0" y="278765"/>
                  </a:lnTo>
                  <a:lnTo>
                    <a:pt x="3674" y="296925"/>
                  </a:lnTo>
                  <a:lnTo>
                    <a:pt x="13673" y="312013"/>
                  </a:lnTo>
                  <a:lnTo>
                    <a:pt x="28455" y="322320"/>
                  </a:lnTo>
                  <a:lnTo>
                    <a:pt x="46481" y="326136"/>
                  </a:lnTo>
                  <a:lnTo>
                    <a:pt x="181355" y="326136"/>
                  </a:lnTo>
                  <a:lnTo>
                    <a:pt x="199388" y="322320"/>
                  </a:lnTo>
                  <a:lnTo>
                    <a:pt x="214169" y="312013"/>
                  </a:lnTo>
                  <a:lnTo>
                    <a:pt x="224164" y="296925"/>
                  </a:lnTo>
                  <a:lnTo>
                    <a:pt x="227837" y="278765"/>
                  </a:lnTo>
                  <a:lnTo>
                    <a:pt x="227837" y="47371"/>
                  </a:lnTo>
                  <a:lnTo>
                    <a:pt x="224164" y="28825"/>
                  </a:lnTo>
                  <a:lnTo>
                    <a:pt x="214169" y="13779"/>
                  </a:lnTo>
                  <a:lnTo>
                    <a:pt x="199388" y="3686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39491" y="3664458"/>
              <a:ext cx="195580" cy="635"/>
            </a:xfrm>
            <a:custGeom>
              <a:avLst/>
              <a:gdLst/>
              <a:ahLst/>
              <a:cxnLst/>
              <a:rect l="l" t="t" r="r" b="b"/>
              <a:pathLst>
                <a:path w="195580" h="635">
                  <a:moveTo>
                    <a:pt x="0" y="253"/>
                  </a:moveTo>
                  <a:lnTo>
                    <a:pt x="195536" y="253"/>
                  </a:lnTo>
                  <a:lnTo>
                    <a:pt x="195536" y="0"/>
                  </a:lnTo>
                  <a:lnTo>
                    <a:pt x="0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F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8962" y="3376421"/>
              <a:ext cx="196850" cy="311150"/>
            </a:xfrm>
            <a:custGeom>
              <a:avLst/>
              <a:gdLst/>
              <a:ahLst/>
              <a:cxnLst/>
              <a:rect l="l" t="t" r="r" b="b"/>
              <a:pathLst>
                <a:path w="196850" h="311150">
                  <a:moveTo>
                    <a:pt x="106680" y="297878"/>
                  </a:moveTo>
                  <a:lnTo>
                    <a:pt x="102920" y="294132"/>
                  </a:lnTo>
                  <a:lnTo>
                    <a:pt x="93662" y="294132"/>
                  </a:lnTo>
                  <a:lnTo>
                    <a:pt x="89916" y="297878"/>
                  </a:lnTo>
                  <a:lnTo>
                    <a:pt x="89916" y="307149"/>
                  </a:lnTo>
                  <a:lnTo>
                    <a:pt x="93662" y="310896"/>
                  </a:lnTo>
                  <a:lnTo>
                    <a:pt x="102920" y="310896"/>
                  </a:lnTo>
                  <a:lnTo>
                    <a:pt x="106680" y="307149"/>
                  </a:lnTo>
                  <a:lnTo>
                    <a:pt x="106680" y="297878"/>
                  </a:lnTo>
                  <a:close/>
                </a:path>
                <a:path w="196850" h="311150">
                  <a:moveTo>
                    <a:pt x="125730" y="762"/>
                  </a:moveTo>
                  <a:lnTo>
                    <a:pt x="124815" y="0"/>
                  </a:lnTo>
                  <a:lnTo>
                    <a:pt x="71780" y="0"/>
                  </a:lnTo>
                  <a:lnTo>
                    <a:pt x="70866" y="762"/>
                  </a:lnTo>
                  <a:lnTo>
                    <a:pt x="70866" y="3048"/>
                  </a:lnTo>
                  <a:lnTo>
                    <a:pt x="71780" y="3810"/>
                  </a:lnTo>
                  <a:lnTo>
                    <a:pt x="124815" y="3810"/>
                  </a:lnTo>
                  <a:lnTo>
                    <a:pt x="125730" y="3048"/>
                  </a:lnTo>
                  <a:lnTo>
                    <a:pt x="125730" y="762"/>
                  </a:lnTo>
                  <a:close/>
                </a:path>
                <a:path w="196850" h="311150">
                  <a:moveTo>
                    <a:pt x="196596" y="19050"/>
                  </a:moveTo>
                  <a:lnTo>
                    <a:pt x="0" y="19050"/>
                  </a:lnTo>
                  <a:lnTo>
                    <a:pt x="0" y="288048"/>
                  </a:lnTo>
                  <a:lnTo>
                    <a:pt x="196596" y="288048"/>
                  </a:lnTo>
                  <a:lnTo>
                    <a:pt x="196596" y="19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38961" y="3395472"/>
              <a:ext cx="196850" cy="13335"/>
            </a:xfrm>
            <a:custGeom>
              <a:avLst/>
              <a:gdLst/>
              <a:ahLst/>
              <a:cxnLst/>
              <a:rect l="l" t="t" r="r" b="b"/>
              <a:pathLst>
                <a:path w="196850" h="13335">
                  <a:moveTo>
                    <a:pt x="196596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196596" y="12953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91539" y="3416808"/>
              <a:ext cx="90805" cy="20320"/>
            </a:xfrm>
            <a:custGeom>
              <a:avLst/>
              <a:gdLst/>
              <a:ahLst/>
              <a:cxnLst/>
              <a:rect l="l" t="t" r="r" b="b"/>
              <a:pathLst>
                <a:path w="90805" h="20320">
                  <a:moveTo>
                    <a:pt x="90678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90678" y="19812"/>
                  </a:lnTo>
                  <a:lnTo>
                    <a:pt x="90678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77061" y="3443478"/>
              <a:ext cx="120650" cy="9525"/>
            </a:xfrm>
            <a:custGeom>
              <a:avLst/>
              <a:gdLst/>
              <a:ahLst/>
              <a:cxnLst/>
              <a:rect l="l" t="t" r="r" b="b"/>
              <a:pathLst>
                <a:path w="120650" h="9525">
                  <a:moveTo>
                    <a:pt x="120408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20408" y="9144"/>
                  </a:lnTo>
                  <a:lnTo>
                    <a:pt x="120408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74597" y="3525012"/>
              <a:ext cx="49530" cy="44450"/>
            </a:xfrm>
            <a:custGeom>
              <a:avLst/>
              <a:gdLst/>
              <a:ahLst/>
              <a:cxnLst/>
              <a:rect l="l" t="t" r="r" b="b"/>
              <a:pathLst>
                <a:path w="49530" h="44450">
                  <a:moveTo>
                    <a:pt x="49530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49530" y="44196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12113" y="3525012"/>
              <a:ext cx="49530" cy="44450"/>
            </a:xfrm>
            <a:custGeom>
              <a:avLst/>
              <a:gdLst/>
              <a:ahLst/>
              <a:cxnLst/>
              <a:rect l="l" t="t" r="r" b="b"/>
              <a:pathLst>
                <a:path w="49530" h="44450">
                  <a:moveTo>
                    <a:pt x="49530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49530" y="44196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1153" y="3525012"/>
              <a:ext cx="48895" cy="44450"/>
            </a:xfrm>
            <a:custGeom>
              <a:avLst/>
              <a:gdLst/>
              <a:ahLst/>
              <a:cxnLst/>
              <a:rect l="l" t="t" r="r" b="b"/>
              <a:pathLst>
                <a:path w="48894" h="44450">
                  <a:moveTo>
                    <a:pt x="48768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48768" y="4419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38961" y="3640074"/>
              <a:ext cx="196850" cy="24765"/>
            </a:xfrm>
            <a:custGeom>
              <a:avLst/>
              <a:gdLst/>
              <a:ahLst/>
              <a:cxnLst/>
              <a:rect l="l" t="t" r="r" b="b"/>
              <a:pathLst>
                <a:path w="196850" h="24764">
                  <a:moveTo>
                    <a:pt x="196596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196596" y="24383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268227" y="3614928"/>
            <a:ext cx="246887" cy="2628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8441" y="4277867"/>
            <a:ext cx="214122" cy="2148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7540" y="4429505"/>
            <a:ext cx="179070" cy="1714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8358" y="4060697"/>
            <a:ext cx="183642" cy="1333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28572" y="3543300"/>
            <a:ext cx="106679" cy="10134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2026157" y="4018026"/>
            <a:ext cx="203200" cy="129539"/>
            <a:chOff x="2026157" y="4018026"/>
            <a:chExt cx="203200" cy="129539"/>
          </a:xfrm>
        </p:grpSpPr>
        <p:sp>
          <p:nvSpPr>
            <p:cNvPr id="69" name="object 69"/>
            <p:cNvSpPr/>
            <p:nvPr/>
          </p:nvSpPr>
          <p:spPr>
            <a:xfrm>
              <a:off x="2026157" y="4018026"/>
              <a:ext cx="203200" cy="24130"/>
            </a:xfrm>
            <a:custGeom>
              <a:avLst/>
              <a:gdLst/>
              <a:ahLst/>
              <a:cxnLst/>
              <a:rect l="l" t="t" r="r" b="b"/>
              <a:pathLst>
                <a:path w="203200" h="24129">
                  <a:moveTo>
                    <a:pt x="202692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202692" y="23622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26157" y="4066032"/>
              <a:ext cx="202692" cy="8153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/>
          <p:nvPr/>
        </p:nvSpPr>
        <p:spPr>
          <a:xfrm>
            <a:off x="282700" y="4066032"/>
            <a:ext cx="139445" cy="12573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4738" y="4283964"/>
            <a:ext cx="236219" cy="2362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697735" y="3106673"/>
            <a:ext cx="401955" cy="401320"/>
            <a:chOff x="1697735" y="3106673"/>
            <a:chExt cx="401955" cy="401320"/>
          </a:xfrm>
        </p:grpSpPr>
        <p:sp>
          <p:nvSpPr>
            <p:cNvPr id="74" name="object 74"/>
            <p:cNvSpPr/>
            <p:nvPr/>
          </p:nvSpPr>
          <p:spPr>
            <a:xfrm>
              <a:off x="1697735" y="3106673"/>
              <a:ext cx="401955" cy="401320"/>
            </a:xfrm>
            <a:custGeom>
              <a:avLst/>
              <a:gdLst/>
              <a:ahLst/>
              <a:cxnLst/>
              <a:rect l="l" t="t" r="r" b="b"/>
              <a:pathLst>
                <a:path w="401955" h="401320">
                  <a:moveTo>
                    <a:pt x="200787" y="0"/>
                  </a:moveTo>
                  <a:lnTo>
                    <a:pt x="154746" y="5292"/>
                  </a:lnTo>
                  <a:lnTo>
                    <a:pt x="112483" y="20369"/>
                  </a:lnTo>
                  <a:lnTo>
                    <a:pt x="75202" y="44027"/>
                  </a:lnTo>
                  <a:lnTo>
                    <a:pt x="44109" y="75062"/>
                  </a:lnTo>
                  <a:lnTo>
                    <a:pt x="20407" y="112272"/>
                  </a:lnTo>
                  <a:lnTo>
                    <a:pt x="5302" y="154454"/>
                  </a:lnTo>
                  <a:lnTo>
                    <a:pt x="0" y="200405"/>
                  </a:lnTo>
                  <a:lnTo>
                    <a:pt x="5302" y="246357"/>
                  </a:lnTo>
                  <a:lnTo>
                    <a:pt x="20407" y="288539"/>
                  </a:lnTo>
                  <a:lnTo>
                    <a:pt x="44109" y="325749"/>
                  </a:lnTo>
                  <a:lnTo>
                    <a:pt x="75202" y="356784"/>
                  </a:lnTo>
                  <a:lnTo>
                    <a:pt x="112483" y="380442"/>
                  </a:lnTo>
                  <a:lnTo>
                    <a:pt x="154746" y="395519"/>
                  </a:lnTo>
                  <a:lnTo>
                    <a:pt x="200787" y="400811"/>
                  </a:lnTo>
                  <a:lnTo>
                    <a:pt x="246827" y="395519"/>
                  </a:lnTo>
                  <a:lnTo>
                    <a:pt x="289090" y="380442"/>
                  </a:lnTo>
                  <a:lnTo>
                    <a:pt x="326371" y="356784"/>
                  </a:lnTo>
                  <a:lnTo>
                    <a:pt x="357464" y="325749"/>
                  </a:lnTo>
                  <a:lnTo>
                    <a:pt x="381166" y="288539"/>
                  </a:lnTo>
                  <a:lnTo>
                    <a:pt x="396271" y="246357"/>
                  </a:lnTo>
                  <a:lnTo>
                    <a:pt x="401574" y="200405"/>
                  </a:lnTo>
                  <a:lnTo>
                    <a:pt x="396271" y="154454"/>
                  </a:lnTo>
                  <a:lnTo>
                    <a:pt x="381166" y="112272"/>
                  </a:lnTo>
                  <a:lnTo>
                    <a:pt x="357464" y="75062"/>
                  </a:lnTo>
                  <a:lnTo>
                    <a:pt x="326371" y="44027"/>
                  </a:lnTo>
                  <a:lnTo>
                    <a:pt x="289090" y="20369"/>
                  </a:lnTo>
                  <a:lnTo>
                    <a:pt x="246827" y="5292"/>
                  </a:lnTo>
                  <a:lnTo>
                    <a:pt x="200787" y="0"/>
                  </a:lnTo>
                  <a:close/>
                </a:path>
              </a:pathLst>
            </a:custGeom>
            <a:solidFill>
              <a:srgbClr val="C03B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69363" y="3188969"/>
              <a:ext cx="258445" cy="236220"/>
            </a:xfrm>
            <a:custGeom>
              <a:avLst/>
              <a:gdLst/>
              <a:ahLst/>
              <a:cxnLst/>
              <a:rect l="l" t="t" r="r" b="b"/>
              <a:pathLst>
                <a:path w="258444" h="236220">
                  <a:moveTo>
                    <a:pt x="194843" y="0"/>
                  </a:moveTo>
                  <a:lnTo>
                    <a:pt x="23799" y="0"/>
                  </a:lnTo>
                  <a:lnTo>
                    <a:pt x="14503" y="1859"/>
                  </a:lnTo>
                  <a:lnTo>
                    <a:pt x="6942" y="6942"/>
                  </a:lnTo>
                  <a:lnTo>
                    <a:pt x="1859" y="14503"/>
                  </a:lnTo>
                  <a:lnTo>
                    <a:pt x="0" y="23799"/>
                  </a:lnTo>
                  <a:lnTo>
                    <a:pt x="0" y="124282"/>
                  </a:lnTo>
                  <a:lnTo>
                    <a:pt x="1859" y="133064"/>
                  </a:lnTo>
                  <a:lnTo>
                    <a:pt x="6942" y="140361"/>
                  </a:lnTo>
                  <a:lnTo>
                    <a:pt x="14503" y="145347"/>
                  </a:lnTo>
                  <a:lnTo>
                    <a:pt x="23799" y="147192"/>
                  </a:lnTo>
                  <a:lnTo>
                    <a:pt x="45847" y="147192"/>
                  </a:lnTo>
                  <a:lnTo>
                    <a:pt x="45847" y="216827"/>
                  </a:lnTo>
                  <a:lnTo>
                    <a:pt x="47389" y="224320"/>
                  </a:lnTo>
                  <a:lnTo>
                    <a:pt x="51576" y="230490"/>
                  </a:lnTo>
                  <a:lnTo>
                    <a:pt x="57746" y="234677"/>
                  </a:lnTo>
                  <a:lnTo>
                    <a:pt x="65239" y="236219"/>
                  </a:lnTo>
                  <a:lnTo>
                    <a:pt x="108445" y="236219"/>
                  </a:lnTo>
                  <a:lnTo>
                    <a:pt x="115938" y="234677"/>
                  </a:lnTo>
                  <a:lnTo>
                    <a:pt x="122108" y="230490"/>
                  </a:lnTo>
                  <a:lnTo>
                    <a:pt x="126295" y="224320"/>
                  </a:lnTo>
                  <a:lnTo>
                    <a:pt x="127294" y="219468"/>
                  </a:lnTo>
                  <a:lnTo>
                    <a:pt x="60833" y="219468"/>
                  </a:lnTo>
                  <a:lnTo>
                    <a:pt x="60833" y="126923"/>
                  </a:lnTo>
                  <a:lnTo>
                    <a:pt x="17627" y="126923"/>
                  </a:lnTo>
                  <a:lnTo>
                    <a:pt x="17627" y="37896"/>
                  </a:lnTo>
                  <a:lnTo>
                    <a:pt x="218643" y="37896"/>
                  </a:lnTo>
                  <a:lnTo>
                    <a:pt x="218643" y="26441"/>
                  </a:lnTo>
                  <a:lnTo>
                    <a:pt x="165747" y="26441"/>
                  </a:lnTo>
                  <a:lnTo>
                    <a:pt x="163106" y="22910"/>
                  </a:lnTo>
                  <a:lnTo>
                    <a:pt x="163106" y="15862"/>
                  </a:lnTo>
                  <a:lnTo>
                    <a:pt x="165747" y="12331"/>
                  </a:lnTo>
                  <a:lnTo>
                    <a:pt x="215323" y="12331"/>
                  </a:lnTo>
                  <a:lnTo>
                    <a:pt x="211701" y="6942"/>
                  </a:lnTo>
                  <a:lnTo>
                    <a:pt x="204139" y="1859"/>
                  </a:lnTo>
                  <a:lnTo>
                    <a:pt x="194843" y="0"/>
                  </a:lnTo>
                  <a:close/>
                </a:path>
                <a:path w="258444" h="236220">
                  <a:moveTo>
                    <a:pt x="127838" y="126034"/>
                  </a:moveTo>
                  <a:lnTo>
                    <a:pt x="112852" y="126034"/>
                  </a:lnTo>
                  <a:lnTo>
                    <a:pt x="112852" y="219468"/>
                  </a:lnTo>
                  <a:lnTo>
                    <a:pt x="127294" y="219468"/>
                  </a:lnTo>
                  <a:lnTo>
                    <a:pt x="127838" y="216827"/>
                  </a:lnTo>
                  <a:lnTo>
                    <a:pt x="127838" y="147192"/>
                  </a:lnTo>
                  <a:lnTo>
                    <a:pt x="156933" y="147192"/>
                  </a:lnTo>
                  <a:lnTo>
                    <a:pt x="156933" y="126923"/>
                  </a:lnTo>
                  <a:lnTo>
                    <a:pt x="127838" y="126923"/>
                  </a:lnTo>
                  <a:lnTo>
                    <a:pt x="127838" y="126034"/>
                  </a:lnTo>
                  <a:close/>
                </a:path>
                <a:path w="258444" h="236220">
                  <a:moveTo>
                    <a:pt x="156933" y="147192"/>
                  </a:moveTo>
                  <a:lnTo>
                    <a:pt x="143700" y="147192"/>
                  </a:lnTo>
                  <a:lnTo>
                    <a:pt x="143700" y="191261"/>
                  </a:lnTo>
                  <a:lnTo>
                    <a:pt x="151638" y="199199"/>
                  </a:lnTo>
                  <a:lnTo>
                    <a:pt x="251269" y="199199"/>
                  </a:lnTo>
                  <a:lnTo>
                    <a:pt x="258318" y="191261"/>
                  </a:lnTo>
                  <a:lnTo>
                    <a:pt x="258318" y="184213"/>
                  </a:lnTo>
                  <a:lnTo>
                    <a:pt x="156933" y="184213"/>
                  </a:lnTo>
                  <a:lnTo>
                    <a:pt x="156933" y="147192"/>
                  </a:lnTo>
                  <a:close/>
                </a:path>
                <a:path w="258444" h="236220">
                  <a:moveTo>
                    <a:pt x="258318" y="120751"/>
                  </a:moveTo>
                  <a:lnTo>
                    <a:pt x="245973" y="120751"/>
                  </a:lnTo>
                  <a:lnTo>
                    <a:pt x="245973" y="184213"/>
                  </a:lnTo>
                  <a:lnTo>
                    <a:pt x="258318" y="184213"/>
                  </a:lnTo>
                  <a:lnTo>
                    <a:pt x="258318" y="120751"/>
                  </a:lnTo>
                  <a:close/>
                </a:path>
                <a:path w="258444" h="236220">
                  <a:moveTo>
                    <a:pt x="108445" y="95186"/>
                  </a:moveTo>
                  <a:lnTo>
                    <a:pt x="65239" y="95186"/>
                  </a:lnTo>
                  <a:lnTo>
                    <a:pt x="57746" y="96728"/>
                  </a:lnTo>
                  <a:lnTo>
                    <a:pt x="51576" y="100915"/>
                  </a:lnTo>
                  <a:lnTo>
                    <a:pt x="47389" y="107086"/>
                  </a:lnTo>
                  <a:lnTo>
                    <a:pt x="45847" y="114579"/>
                  </a:lnTo>
                  <a:lnTo>
                    <a:pt x="45847" y="126923"/>
                  </a:lnTo>
                  <a:lnTo>
                    <a:pt x="60833" y="126923"/>
                  </a:lnTo>
                  <a:lnTo>
                    <a:pt x="60833" y="126034"/>
                  </a:lnTo>
                  <a:lnTo>
                    <a:pt x="127838" y="126034"/>
                  </a:lnTo>
                  <a:lnTo>
                    <a:pt x="127838" y="116344"/>
                  </a:lnTo>
                  <a:lnTo>
                    <a:pt x="89039" y="116344"/>
                  </a:lnTo>
                  <a:lnTo>
                    <a:pt x="86398" y="113703"/>
                  </a:lnTo>
                  <a:lnTo>
                    <a:pt x="86398" y="107530"/>
                  </a:lnTo>
                  <a:lnTo>
                    <a:pt x="89039" y="105765"/>
                  </a:lnTo>
                  <a:lnTo>
                    <a:pt x="125399" y="105765"/>
                  </a:lnTo>
                  <a:lnTo>
                    <a:pt x="122108" y="100915"/>
                  </a:lnTo>
                  <a:lnTo>
                    <a:pt x="115938" y="96728"/>
                  </a:lnTo>
                  <a:lnTo>
                    <a:pt x="108445" y="95186"/>
                  </a:lnTo>
                  <a:close/>
                </a:path>
                <a:path w="258444" h="236220">
                  <a:moveTo>
                    <a:pt x="251269" y="92544"/>
                  </a:moveTo>
                  <a:lnTo>
                    <a:pt x="151638" y="92544"/>
                  </a:lnTo>
                  <a:lnTo>
                    <a:pt x="143700" y="100482"/>
                  </a:lnTo>
                  <a:lnTo>
                    <a:pt x="143700" y="126923"/>
                  </a:lnTo>
                  <a:lnTo>
                    <a:pt x="156933" y="126923"/>
                  </a:lnTo>
                  <a:lnTo>
                    <a:pt x="156933" y="120751"/>
                  </a:lnTo>
                  <a:lnTo>
                    <a:pt x="258318" y="120751"/>
                  </a:lnTo>
                  <a:lnTo>
                    <a:pt x="258318" y="112814"/>
                  </a:lnTo>
                  <a:lnTo>
                    <a:pt x="218643" y="112814"/>
                  </a:lnTo>
                  <a:lnTo>
                    <a:pt x="216001" y="110172"/>
                  </a:lnTo>
                  <a:lnTo>
                    <a:pt x="216001" y="104889"/>
                  </a:lnTo>
                  <a:lnTo>
                    <a:pt x="218643" y="102234"/>
                  </a:lnTo>
                  <a:lnTo>
                    <a:pt x="258318" y="102234"/>
                  </a:lnTo>
                  <a:lnTo>
                    <a:pt x="258318" y="100482"/>
                  </a:lnTo>
                  <a:lnTo>
                    <a:pt x="251269" y="92544"/>
                  </a:lnTo>
                  <a:close/>
                </a:path>
                <a:path w="258444" h="236220">
                  <a:moveTo>
                    <a:pt x="104038" y="105765"/>
                  </a:moveTo>
                  <a:lnTo>
                    <a:pt x="94335" y="105765"/>
                  </a:lnTo>
                  <a:lnTo>
                    <a:pt x="96977" y="107530"/>
                  </a:lnTo>
                  <a:lnTo>
                    <a:pt x="96977" y="113703"/>
                  </a:lnTo>
                  <a:lnTo>
                    <a:pt x="94335" y="116344"/>
                  </a:lnTo>
                  <a:lnTo>
                    <a:pt x="104038" y="116344"/>
                  </a:lnTo>
                  <a:lnTo>
                    <a:pt x="101384" y="113703"/>
                  </a:lnTo>
                  <a:lnTo>
                    <a:pt x="101384" y="107530"/>
                  </a:lnTo>
                  <a:lnTo>
                    <a:pt x="104038" y="105765"/>
                  </a:lnTo>
                  <a:close/>
                </a:path>
                <a:path w="258444" h="236220">
                  <a:moveTo>
                    <a:pt x="125399" y="105765"/>
                  </a:moveTo>
                  <a:lnTo>
                    <a:pt x="110197" y="105765"/>
                  </a:lnTo>
                  <a:lnTo>
                    <a:pt x="111963" y="107530"/>
                  </a:lnTo>
                  <a:lnTo>
                    <a:pt x="111963" y="113703"/>
                  </a:lnTo>
                  <a:lnTo>
                    <a:pt x="110197" y="116344"/>
                  </a:lnTo>
                  <a:lnTo>
                    <a:pt x="127838" y="116344"/>
                  </a:lnTo>
                  <a:lnTo>
                    <a:pt x="127838" y="114579"/>
                  </a:lnTo>
                  <a:lnTo>
                    <a:pt x="126295" y="107086"/>
                  </a:lnTo>
                  <a:lnTo>
                    <a:pt x="125399" y="105765"/>
                  </a:lnTo>
                  <a:close/>
                </a:path>
                <a:path w="258444" h="236220">
                  <a:moveTo>
                    <a:pt x="233629" y="102234"/>
                  </a:moveTo>
                  <a:lnTo>
                    <a:pt x="223939" y="102234"/>
                  </a:lnTo>
                  <a:lnTo>
                    <a:pt x="226580" y="104889"/>
                  </a:lnTo>
                  <a:lnTo>
                    <a:pt x="226580" y="110172"/>
                  </a:lnTo>
                  <a:lnTo>
                    <a:pt x="223939" y="112814"/>
                  </a:lnTo>
                  <a:lnTo>
                    <a:pt x="233629" y="112814"/>
                  </a:lnTo>
                  <a:lnTo>
                    <a:pt x="230987" y="110172"/>
                  </a:lnTo>
                  <a:lnTo>
                    <a:pt x="230987" y="104889"/>
                  </a:lnTo>
                  <a:lnTo>
                    <a:pt x="233629" y="102234"/>
                  </a:lnTo>
                  <a:close/>
                </a:path>
                <a:path w="258444" h="236220">
                  <a:moveTo>
                    <a:pt x="258318" y="102234"/>
                  </a:moveTo>
                  <a:lnTo>
                    <a:pt x="239801" y="102234"/>
                  </a:lnTo>
                  <a:lnTo>
                    <a:pt x="241566" y="104889"/>
                  </a:lnTo>
                  <a:lnTo>
                    <a:pt x="241566" y="110172"/>
                  </a:lnTo>
                  <a:lnTo>
                    <a:pt x="239801" y="112814"/>
                  </a:lnTo>
                  <a:lnTo>
                    <a:pt x="258318" y="112814"/>
                  </a:lnTo>
                  <a:lnTo>
                    <a:pt x="258318" y="102234"/>
                  </a:lnTo>
                  <a:close/>
                </a:path>
                <a:path w="258444" h="236220">
                  <a:moveTo>
                    <a:pt x="218643" y="37896"/>
                  </a:moveTo>
                  <a:lnTo>
                    <a:pt x="201015" y="37896"/>
                  </a:lnTo>
                  <a:lnTo>
                    <a:pt x="201015" y="92544"/>
                  </a:lnTo>
                  <a:lnTo>
                    <a:pt x="218643" y="92544"/>
                  </a:lnTo>
                  <a:lnTo>
                    <a:pt x="218643" y="37896"/>
                  </a:lnTo>
                  <a:close/>
                </a:path>
                <a:path w="258444" h="236220">
                  <a:moveTo>
                    <a:pt x="186029" y="12331"/>
                  </a:moveTo>
                  <a:lnTo>
                    <a:pt x="173685" y="12331"/>
                  </a:lnTo>
                  <a:lnTo>
                    <a:pt x="176326" y="15862"/>
                  </a:lnTo>
                  <a:lnTo>
                    <a:pt x="176326" y="22910"/>
                  </a:lnTo>
                  <a:lnTo>
                    <a:pt x="173685" y="26441"/>
                  </a:lnTo>
                  <a:lnTo>
                    <a:pt x="186029" y="26441"/>
                  </a:lnTo>
                  <a:lnTo>
                    <a:pt x="182499" y="22910"/>
                  </a:lnTo>
                  <a:lnTo>
                    <a:pt x="182499" y="15862"/>
                  </a:lnTo>
                  <a:lnTo>
                    <a:pt x="186029" y="12331"/>
                  </a:lnTo>
                  <a:close/>
                </a:path>
                <a:path w="258444" h="236220">
                  <a:moveTo>
                    <a:pt x="215323" y="12331"/>
                  </a:moveTo>
                  <a:lnTo>
                    <a:pt x="193078" y="12331"/>
                  </a:lnTo>
                  <a:lnTo>
                    <a:pt x="196608" y="15862"/>
                  </a:lnTo>
                  <a:lnTo>
                    <a:pt x="196608" y="22910"/>
                  </a:lnTo>
                  <a:lnTo>
                    <a:pt x="193078" y="26441"/>
                  </a:lnTo>
                  <a:lnTo>
                    <a:pt x="218643" y="26441"/>
                  </a:lnTo>
                  <a:lnTo>
                    <a:pt x="218643" y="23799"/>
                  </a:lnTo>
                  <a:lnTo>
                    <a:pt x="216783" y="14503"/>
                  </a:lnTo>
                  <a:lnTo>
                    <a:pt x="215323" y="12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288541" y="3250692"/>
            <a:ext cx="208025" cy="2072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38425" y="906691"/>
            <a:ext cx="6245860" cy="438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rlito"/>
                <a:cs typeface="Carlito"/>
              </a:rPr>
              <a:t>Objetivos </a:t>
            </a:r>
            <a:r>
              <a:rPr sz="2800" b="1" spc="-5" dirty="0">
                <a:latin typeface="Carlito"/>
                <a:cs typeface="Carlito"/>
              </a:rPr>
              <a:t>del </a:t>
            </a:r>
            <a:r>
              <a:rPr sz="2800" b="1" dirty="0">
                <a:latin typeface="Carlito"/>
                <a:cs typeface="Carlito"/>
              </a:rPr>
              <a:t>análisis </a:t>
            </a:r>
            <a:r>
              <a:rPr sz="2800" b="1" spc="-15" dirty="0">
                <a:latin typeface="Carlito"/>
                <a:cs typeface="Carlito"/>
              </a:rPr>
              <a:t>forense</a:t>
            </a:r>
            <a:r>
              <a:rPr sz="2800" b="1" spc="-5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informático</a:t>
            </a:r>
            <a:endParaRPr sz="2800">
              <a:latin typeface="Carlito"/>
              <a:cs typeface="Carlito"/>
            </a:endParaRPr>
          </a:p>
          <a:p>
            <a:pPr marL="384175" marR="612140" algn="just">
              <a:lnSpc>
                <a:spcPct val="100000"/>
              </a:lnSpc>
              <a:spcBef>
                <a:spcPts val="2395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El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objetivo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principal es la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investigación, 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búsqueda 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y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captura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evidencias que 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den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respuesta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al 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objeto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un suceso</a:t>
            </a:r>
            <a:r>
              <a:rPr sz="2000" b="1" spc="3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tecnológico.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Carlito"/>
              <a:cs typeface="Carlito"/>
            </a:endParaRPr>
          </a:p>
          <a:p>
            <a:pPr marL="2964815">
              <a:lnSpc>
                <a:spcPct val="100000"/>
              </a:lnSpc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¿Qué ha</a:t>
            </a:r>
            <a:r>
              <a:rPr sz="2000" b="1" spc="1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sucedido?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Carlito"/>
              <a:cs typeface="Carlito"/>
            </a:endParaRPr>
          </a:p>
          <a:p>
            <a:pPr marL="2980055">
              <a:lnSpc>
                <a:spcPct val="100000"/>
              </a:lnSpc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¿Por qué ha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sucedido?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Carlito"/>
              <a:cs typeface="Carlito"/>
            </a:endParaRPr>
          </a:p>
          <a:p>
            <a:pPr marL="2964180">
              <a:lnSpc>
                <a:spcPct val="100000"/>
              </a:lnSpc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¿Cuáles son las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consecuencias?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772155" y="3979926"/>
            <a:ext cx="537210" cy="1465580"/>
            <a:chOff x="2772155" y="3979926"/>
            <a:chExt cx="537210" cy="1465580"/>
          </a:xfrm>
        </p:grpSpPr>
        <p:sp>
          <p:nvSpPr>
            <p:cNvPr id="79" name="object 79"/>
            <p:cNvSpPr/>
            <p:nvPr/>
          </p:nvSpPr>
          <p:spPr>
            <a:xfrm>
              <a:off x="2772155" y="3979926"/>
              <a:ext cx="537210" cy="538480"/>
            </a:xfrm>
            <a:custGeom>
              <a:avLst/>
              <a:gdLst/>
              <a:ahLst/>
              <a:cxnLst/>
              <a:rect l="l" t="t" r="r" b="b"/>
              <a:pathLst>
                <a:path w="537210" h="538479">
                  <a:moveTo>
                    <a:pt x="537209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537209" y="537972"/>
                  </a:lnTo>
                  <a:lnTo>
                    <a:pt x="537209" y="0"/>
                  </a:lnTo>
                  <a:close/>
                </a:path>
              </a:pathLst>
            </a:custGeom>
            <a:solidFill>
              <a:srgbClr val="17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904743" y="4105656"/>
              <a:ext cx="250825" cy="287020"/>
            </a:xfrm>
            <a:custGeom>
              <a:avLst/>
              <a:gdLst/>
              <a:ahLst/>
              <a:cxnLst/>
              <a:rect l="l" t="t" r="r" b="b"/>
              <a:pathLst>
                <a:path w="250825" h="287020">
                  <a:moveTo>
                    <a:pt x="92055" y="243573"/>
                  </a:moveTo>
                  <a:lnTo>
                    <a:pt x="76555" y="243573"/>
                  </a:lnTo>
                  <a:lnTo>
                    <a:pt x="77127" y="249008"/>
                  </a:lnTo>
                  <a:lnTo>
                    <a:pt x="77495" y="256324"/>
                  </a:lnTo>
                  <a:lnTo>
                    <a:pt x="100202" y="286512"/>
                  </a:lnTo>
                  <a:lnTo>
                    <a:pt x="204165" y="286512"/>
                  </a:lnTo>
                  <a:lnTo>
                    <a:pt x="210362" y="283514"/>
                  </a:lnTo>
                  <a:lnTo>
                    <a:pt x="214668" y="278447"/>
                  </a:lnTo>
                  <a:lnTo>
                    <a:pt x="218808" y="273392"/>
                  </a:lnTo>
                  <a:lnTo>
                    <a:pt x="219501" y="270954"/>
                  </a:lnTo>
                  <a:lnTo>
                    <a:pt x="96634" y="270954"/>
                  </a:lnTo>
                  <a:lnTo>
                    <a:pt x="93637" y="268135"/>
                  </a:lnTo>
                  <a:lnTo>
                    <a:pt x="93446" y="264579"/>
                  </a:lnTo>
                  <a:lnTo>
                    <a:pt x="92747" y="253119"/>
                  </a:lnTo>
                  <a:lnTo>
                    <a:pt x="92055" y="243573"/>
                  </a:lnTo>
                  <a:close/>
                </a:path>
                <a:path w="250825" h="287020">
                  <a:moveTo>
                    <a:pt x="198144" y="15379"/>
                  </a:moveTo>
                  <a:lnTo>
                    <a:pt x="136042" y="15379"/>
                  </a:lnTo>
                  <a:lnTo>
                    <a:pt x="176146" y="22145"/>
                  </a:lnTo>
                  <a:lnTo>
                    <a:pt x="209843" y="43062"/>
                  </a:lnTo>
                  <a:lnTo>
                    <a:pt x="230871" y="78943"/>
                  </a:lnTo>
                  <a:lnTo>
                    <a:pt x="230944" y="79133"/>
                  </a:lnTo>
                  <a:lnTo>
                    <a:pt x="233248" y="131076"/>
                  </a:lnTo>
                  <a:lnTo>
                    <a:pt x="228618" y="149263"/>
                  </a:lnTo>
                  <a:lnTo>
                    <a:pt x="200596" y="193700"/>
                  </a:lnTo>
                  <a:lnTo>
                    <a:pt x="196100" y="199136"/>
                  </a:lnTo>
                  <a:lnTo>
                    <a:pt x="194221" y="206260"/>
                  </a:lnTo>
                  <a:lnTo>
                    <a:pt x="195338" y="213194"/>
                  </a:lnTo>
                  <a:lnTo>
                    <a:pt x="204623" y="264579"/>
                  </a:lnTo>
                  <a:lnTo>
                    <a:pt x="204667" y="265328"/>
                  </a:lnTo>
                  <a:lnTo>
                    <a:pt x="204165" y="267017"/>
                  </a:lnTo>
                  <a:lnTo>
                    <a:pt x="202857" y="268706"/>
                  </a:lnTo>
                  <a:lnTo>
                    <a:pt x="201536" y="270205"/>
                  </a:lnTo>
                  <a:lnTo>
                    <a:pt x="199656" y="270954"/>
                  </a:lnTo>
                  <a:lnTo>
                    <a:pt x="219501" y="270954"/>
                  </a:lnTo>
                  <a:lnTo>
                    <a:pt x="220675" y="266827"/>
                  </a:lnTo>
                  <a:lnTo>
                    <a:pt x="219557" y="260451"/>
                  </a:lnTo>
                  <a:lnTo>
                    <a:pt x="210540" y="210578"/>
                  </a:lnTo>
                  <a:lnTo>
                    <a:pt x="210239" y="208429"/>
                  </a:lnTo>
                  <a:lnTo>
                    <a:pt x="210256" y="207581"/>
                  </a:lnTo>
                  <a:lnTo>
                    <a:pt x="210731" y="205511"/>
                  </a:lnTo>
                  <a:lnTo>
                    <a:pt x="212420" y="203631"/>
                  </a:lnTo>
                  <a:lnTo>
                    <a:pt x="217941" y="196987"/>
                  </a:lnTo>
                  <a:lnTo>
                    <a:pt x="239534" y="163435"/>
                  </a:lnTo>
                  <a:lnTo>
                    <a:pt x="250039" y="118817"/>
                  </a:lnTo>
                  <a:lnTo>
                    <a:pt x="250260" y="107264"/>
                  </a:lnTo>
                  <a:lnTo>
                    <a:pt x="250214" y="103695"/>
                  </a:lnTo>
                  <a:lnTo>
                    <a:pt x="238694" y="56770"/>
                  </a:lnTo>
                  <a:lnTo>
                    <a:pt x="207494" y="21101"/>
                  </a:lnTo>
                  <a:lnTo>
                    <a:pt x="198144" y="15379"/>
                  </a:lnTo>
                  <a:close/>
                </a:path>
                <a:path w="250825" h="287020">
                  <a:moveTo>
                    <a:pt x="136042" y="0"/>
                  </a:moveTo>
                  <a:lnTo>
                    <a:pt x="81314" y="10763"/>
                  </a:lnTo>
                  <a:lnTo>
                    <a:pt x="43739" y="35738"/>
                  </a:lnTo>
                  <a:lnTo>
                    <a:pt x="21386" y="75387"/>
                  </a:lnTo>
                  <a:lnTo>
                    <a:pt x="19273" y="91606"/>
                  </a:lnTo>
                  <a:lnTo>
                    <a:pt x="19591" y="99699"/>
                  </a:lnTo>
                  <a:lnTo>
                    <a:pt x="20827" y="107264"/>
                  </a:lnTo>
                  <a:lnTo>
                    <a:pt x="21577" y="110629"/>
                  </a:lnTo>
                  <a:lnTo>
                    <a:pt x="21945" y="112509"/>
                  </a:lnTo>
                  <a:lnTo>
                    <a:pt x="22136" y="113258"/>
                  </a:lnTo>
                  <a:lnTo>
                    <a:pt x="22326" y="113449"/>
                  </a:lnTo>
                  <a:lnTo>
                    <a:pt x="22326" y="113817"/>
                  </a:lnTo>
                  <a:lnTo>
                    <a:pt x="21767" y="115138"/>
                  </a:lnTo>
                  <a:lnTo>
                    <a:pt x="19316" y="120015"/>
                  </a:lnTo>
                  <a:lnTo>
                    <a:pt x="15951" y="124701"/>
                  </a:lnTo>
                  <a:lnTo>
                    <a:pt x="12382" y="129755"/>
                  </a:lnTo>
                  <a:lnTo>
                    <a:pt x="9753" y="133324"/>
                  </a:lnTo>
                  <a:lnTo>
                    <a:pt x="6934" y="136880"/>
                  </a:lnTo>
                  <a:lnTo>
                    <a:pt x="4495" y="141008"/>
                  </a:lnTo>
                  <a:lnTo>
                    <a:pt x="4305" y="141198"/>
                  </a:lnTo>
                  <a:lnTo>
                    <a:pt x="749" y="146824"/>
                  </a:lnTo>
                  <a:lnTo>
                    <a:pt x="0" y="153758"/>
                  </a:lnTo>
                  <a:lnTo>
                    <a:pt x="3323" y="165201"/>
                  </a:lnTo>
                  <a:lnTo>
                    <a:pt x="3447" y="165479"/>
                  </a:lnTo>
                  <a:lnTo>
                    <a:pt x="6934" y="169887"/>
                  </a:lnTo>
                  <a:lnTo>
                    <a:pt x="11442" y="172885"/>
                  </a:lnTo>
                  <a:lnTo>
                    <a:pt x="11061" y="176822"/>
                  </a:lnTo>
                  <a:lnTo>
                    <a:pt x="11810" y="180759"/>
                  </a:lnTo>
                  <a:lnTo>
                    <a:pt x="14262" y="185445"/>
                  </a:lnTo>
                  <a:lnTo>
                    <a:pt x="15760" y="187706"/>
                  </a:lnTo>
                  <a:lnTo>
                    <a:pt x="15507" y="191071"/>
                  </a:lnTo>
                  <a:lnTo>
                    <a:pt x="15475" y="193141"/>
                  </a:lnTo>
                  <a:lnTo>
                    <a:pt x="16700" y="198018"/>
                  </a:lnTo>
                  <a:lnTo>
                    <a:pt x="19888" y="202133"/>
                  </a:lnTo>
                  <a:lnTo>
                    <a:pt x="23825" y="207581"/>
                  </a:lnTo>
                  <a:lnTo>
                    <a:pt x="23805" y="208429"/>
                  </a:lnTo>
                  <a:lnTo>
                    <a:pt x="23634" y="209257"/>
                  </a:lnTo>
                  <a:lnTo>
                    <a:pt x="23606" y="210578"/>
                  </a:lnTo>
                  <a:lnTo>
                    <a:pt x="23478" y="213194"/>
                  </a:lnTo>
                  <a:lnTo>
                    <a:pt x="23368" y="218708"/>
                  </a:lnTo>
                  <a:lnTo>
                    <a:pt x="23634" y="221830"/>
                  </a:lnTo>
                  <a:lnTo>
                    <a:pt x="44284" y="247332"/>
                  </a:lnTo>
                  <a:lnTo>
                    <a:pt x="60413" y="247332"/>
                  </a:lnTo>
                  <a:lnTo>
                    <a:pt x="67741" y="246011"/>
                  </a:lnTo>
                  <a:lnTo>
                    <a:pt x="76555" y="243573"/>
                  </a:lnTo>
                  <a:lnTo>
                    <a:pt x="92055" y="243573"/>
                  </a:lnTo>
                  <a:lnTo>
                    <a:pt x="91492" y="236809"/>
                  </a:lnTo>
                  <a:lnTo>
                    <a:pt x="91025" y="231762"/>
                  </a:lnTo>
                  <a:lnTo>
                    <a:pt x="54038" y="231762"/>
                  </a:lnTo>
                  <a:lnTo>
                    <a:pt x="42203" y="227827"/>
                  </a:lnTo>
                  <a:lnTo>
                    <a:pt x="38885" y="218708"/>
                  </a:lnTo>
                  <a:lnTo>
                    <a:pt x="39030" y="213194"/>
                  </a:lnTo>
                  <a:lnTo>
                    <a:pt x="39034" y="207581"/>
                  </a:lnTo>
                  <a:lnTo>
                    <a:pt x="38087" y="201015"/>
                  </a:lnTo>
                  <a:lnTo>
                    <a:pt x="32270" y="193141"/>
                  </a:lnTo>
                  <a:lnTo>
                    <a:pt x="30772" y="191071"/>
                  </a:lnTo>
                  <a:lnTo>
                    <a:pt x="30581" y="188455"/>
                  </a:lnTo>
                  <a:lnTo>
                    <a:pt x="32080" y="186385"/>
                  </a:lnTo>
                  <a:lnTo>
                    <a:pt x="35090" y="181698"/>
                  </a:lnTo>
                  <a:lnTo>
                    <a:pt x="31140" y="180568"/>
                  </a:lnTo>
                  <a:lnTo>
                    <a:pt x="29641" y="180200"/>
                  </a:lnTo>
                  <a:lnTo>
                    <a:pt x="28143" y="179070"/>
                  </a:lnTo>
                  <a:lnTo>
                    <a:pt x="26644" y="176072"/>
                  </a:lnTo>
                  <a:lnTo>
                    <a:pt x="26644" y="174193"/>
                  </a:lnTo>
                  <a:lnTo>
                    <a:pt x="27203" y="172694"/>
                  </a:lnTo>
                  <a:lnTo>
                    <a:pt x="30022" y="165760"/>
                  </a:lnTo>
                  <a:lnTo>
                    <a:pt x="30213" y="165201"/>
                  </a:lnTo>
                  <a:lnTo>
                    <a:pt x="30022" y="164452"/>
                  </a:lnTo>
                  <a:lnTo>
                    <a:pt x="29273" y="164261"/>
                  </a:lnTo>
                  <a:lnTo>
                    <a:pt x="20827" y="160324"/>
                  </a:lnTo>
                  <a:lnTo>
                    <a:pt x="18757" y="159385"/>
                  </a:lnTo>
                  <a:lnTo>
                    <a:pt x="17259" y="157695"/>
                  </a:lnTo>
                  <a:lnTo>
                    <a:pt x="16700" y="155638"/>
                  </a:lnTo>
                  <a:lnTo>
                    <a:pt x="15951" y="153568"/>
                  </a:lnTo>
                  <a:lnTo>
                    <a:pt x="16319" y="151320"/>
                  </a:lnTo>
                  <a:lnTo>
                    <a:pt x="17449" y="149453"/>
                  </a:lnTo>
                  <a:lnTo>
                    <a:pt x="17640" y="149263"/>
                  </a:lnTo>
                  <a:lnTo>
                    <a:pt x="22141" y="142402"/>
                  </a:lnTo>
                  <a:lnTo>
                    <a:pt x="39027" y="114947"/>
                  </a:lnTo>
                  <a:lnTo>
                    <a:pt x="37337" y="110451"/>
                  </a:lnTo>
                  <a:lnTo>
                    <a:pt x="36588" y="107264"/>
                  </a:lnTo>
                  <a:lnTo>
                    <a:pt x="35839" y="103695"/>
                  </a:lnTo>
                  <a:lnTo>
                    <a:pt x="34150" y="96189"/>
                  </a:lnTo>
                  <a:lnTo>
                    <a:pt x="34518" y="86817"/>
                  </a:lnTo>
                  <a:lnTo>
                    <a:pt x="73275" y="31997"/>
                  </a:lnTo>
                  <a:lnTo>
                    <a:pt x="136042" y="15379"/>
                  </a:lnTo>
                  <a:lnTo>
                    <a:pt x="198144" y="15379"/>
                  </a:lnTo>
                  <a:lnTo>
                    <a:pt x="196691" y="14490"/>
                  </a:lnTo>
                  <a:lnTo>
                    <a:pt x="184835" y="9004"/>
                  </a:lnTo>
                  <a:lnTo>
                    <a:pt x="173361" y="5143"/>
                  </a:lnTo>
                  <a:lnTo>
                    <a:pt x="161286" y="2320"/>
                  </a:lnTo>
                  <a:lnTo>
                    <a:pt x="148788" y="588"/>
                  </a:lnTo>
                  <a:lnTo>
                    <a:pt x="136042" y="0"/>
                  </a:lnTo>
                  <a:close/>
                </a:path>
                <a:path w="250825" h="287020">
                  <a:moveTo>
                    <a:pt x="87071" y="225577"/>
                  </a:moveTo>
                  <a:lnTo>
                    <a:pt x="82372" y="225577"/>
                  </a:lnTo>
                  <a:lnTo>
                    <a:pt x="81813" y="225767"/>
                  </a:lnTo>
                  <a:lnTo>
                    <a:pt x="81064" y="225945"/>
                  </a:lnTo>
                  <a:lnTo>
                    <a:pt x="72564" y="228595"/>
                  </a:lnTo>
                  <a:lnTo>
                    <a:pt x="65298" y="230401"/>
                  </a:lnTo>
                  <a:lnTo>
                    <a:pt x="59159" y="231433"/>
                  </a:lnTo>
                  <a:lnTo>
                    <a:pt x="54038" y="231762"/>
                  </a:lnTo>
                  <a:lnTo>
                    <a:pt x="91025" y="231762"/>
                  </a:lnTo>
                  <a:lnTo>
                    <a:pt x="90627" y="228765"/>
                  </a:lnTo>
                  <a:lnTo>
                    <a:pt x="87071" y="2255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953511" y="4132326"/>
              <a:ext cx="177546" cy="14478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72155" y="4907280"/>
              <a:ext cx="537210" cy="538480"/>
            </a:xfrm>
            <a:custGeom>
              <a:avLst/>
              <a:gdLst/>
              <a:ahLst/>
              <a:cxnLst/>
              <a:rect l="l" t="t" r="r" b="b"/>
              <a:pathLst>
                <a:path w="537210" h="538479">
                  <a:moveTo>
                    <a:pt x="537209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537209" y="537972"/>
                  </a:lnTo>
                  <a:lnTo>
                    <a:pt x="537209" y="0"/>
                  </a:lnTo>
                  <a:close/>
                </a:path>
              </a:pathLst>
            </a:custGeom>
            <a:solidFill>
              <a:srgbClr val="F59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919222" y="5041392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19" h="261620">
                  <a:moveTo>
                    <a:pt x="189602" y="184226"/>
                  </a:moveTo>
                  <a:lnTo>
                    <a:pt x="153669" y="184226"/>
                  </a:lnTo>
                  <a:lnTo>
                    <a:pt x="159041" y="189484"/>
                  </a:lnTo>
                  <a:lnTo>
                    <a:pt x="152691" y="195834"/>
                  </a:lnTo>
                  <a:lnTo>
                    <a:pt x="209168" y="252310"/>
                  </a:lnTo>
                  <a:lnTo>
                    <a:pt x="214908" y="258191"/>
                  </a:lnTo>
                  <a:lnTo>
                    <a:pt x="222617" y="261366"/>
                  </a:lnTo>
                  <a:lnTo>
                    <a:pt x="239000" y="261366"/>
                  </a:lnTo>
                  <a:lnTo>
                    <a:pt x="246697" y="258191"/>
                  </a:lnTo>
                  <a:lnTo>
                    <a:pt x="252437" y="252310"/>
                  </a:lnTo>
                  <a:lnTo>
                    <a:pt x="258190" y="246570"/>
                  </a:lnTo>
                  <a:lnTo>
                    <a:pt x="258646" y="245465"/>
                  </a:lnTo>
                  <a:lnTo>
                    <a:pt x="226897" y="245465"/>
                  </a:lnTo>
                  <a:lnTo>
                    <a:pt x="223227" y="244005"/>
                  </a:lnTo>
                  <a:lnTo>
                    <a:pt x="176529" y="197307"/>
                  </a:lnTo>
                  <a:lnTo>
                    <a:pt x="189602" y="184226"/>
                  </a:lnTo>
                  <a:close/>
                </a:path>
                <a:path w="261619" h="261620">
                  <a:moveTo>
                    <a:pt x="219858" y="176517"/>
                  </a:moveTo>
                  <a:lnTo>
                    <a:pt x="197306" y="176517"/>
                  </a:lnTo>
                  <a:lnTo>
                    <a:pt x="244004" y="223100"/>
                  </a:lnTo>
                  <a:lnTo>
                    <a:pt x="245592" y="226771"/>
                  </a:lnTo>
                  <a:lnTo>
                    <a:pt x="245592" y="234708"/>
                  </a:lnTo>
                  <a:lnTo>
                    <a:pt x="244004" y="238379"/>
                  </a:lnTo>
                  <a:lnTo>
                    <a:pt x="238378" y="244005"/>
                  </a:lnTo>
                  <a:lnTo>
                    <a:pt x="234720" y="245465"/>
                  </a:lnTo>
                  <a:lnTo>
                    <a:pt x="258646" y="245465"/>
                  </a:lnTo>
                  <a:lnTo>
                    <a:pt x="261365" y="238874"/>
                  </a:lnTo>
                  <a:lnTo>
                    <a:pt x="261365" y="222605"/>
                  </a:lnTo>
                  <a:lnTo>
                    <a:pt x="258190" y="214909"/>
                  </a:lnTo>
                  <a:lnTo>
                    <a:pt x="219858" y="176517"/>
                  </a:lnTo>
                  <a:close/>
                </a:path>
                <a:path w="261619" h="261620">
                  <a:moveTo>
                    <a:pt x="99999" y="0"/>
                  </a:moveTo>
                  <a:lnTo>
                    <a:pt x="61691" y="7546"/>
                  </a:lnTo>
                  <a:lnTo>
                    <a:pt x="29336" y="29210"/>
                  </a:lnTo>
                  <a:lnTo>
                    <a:pt x="7562" y="61655"/>
                  </a:lnTo>
                  <a:lnTo>
                    <a:pt x="0" y="99877"/>
                  </a:lnTo>
                  <a:lnTo>
                    <a:pt x="1918" y="119559"/>
                  </a:lnTo>
                  <a:lnTo>
                    <a:pt x="16758" y="155313"/>
                  </a:lnTo>
                  <a:lnTo>
                    <a:pt x="44558" y="183113"/>
                  </a:lnTo>
                  <a:lnTo>
                    <a:pt x="80312" y="197953"/>
                  </a:lnTo>
                  <a:lnTo>
                    <a:pt x="99999" y="199872"/>
                  </a:lnTo>
                  <a:lnTo>
                    <a:pt x="114228" y="198854"/>
                  </a:lnTo>
                  <a:lnTo>
                    <a:pt x="128080" y="195834"/>
                  </a:lnTo>
                  <a:lnTo>
                    <a:pt x="141225" y="190951"/>
                  </a:lnTo>
                  <a:lnTo>
                    <a:pt x="153669" y="184226"/>
                  </a:lnTo>
                  <a:lnTo>
                    <a:pt x="189602" y="184226"/>
                  </a:lnTo>
                  <a:lnTo>
                    <a:pt x="189843" y="183984"/>
                  </a:lnTo>
                  <a:lnTo>
                    <a:pt x="99999" y="183984"/>
                  </a:lnTo>
                  <a:lnTo>
                    <a:pt x="83443" y="182361"/>
                  </a:lnTo>
                  <a:lnTo>
                    <a:pt x="40461" y="159283"/>
                  </a:lnTo>
                  <a:lnTo>
                    <a:pt x="15897" y="99872"/>
                  </a:lnTo>
                  <a:lnTo>
                    <a:pt x="22038" y="68245"/>
                  </a:lnTo>
                  <a:lnTo>
                    <a:pt x="53309" y="29901"/>
                  </a:lnTo>
                  <a:lnTo>
                    <a:pt x="99999" y="15773"/>
                  </a:lnTo>
                  <a:lnTo>
                    <a:pt x="153627" y="15773"/>
                  </a:lnTo>
                  <a:lnTo>
                    <a:pt x="138216" y="7546"/>
                  </a:lnTo>
                  <a:lnTo>
                    <a:pt x="119616" y="1917"/>
                  </a:lnTo>
                  <a:lnTo>
                    <a:pt x="99999" y="0"/>
                  </a:lnTo>
                  <a:close/>
                </a:path>
                <a:path w="261619" h="261620">
                  <a:moveTo>
                    <a:pt x="153627" y="15773"/>
                  </a:moveTo>
                  <a:lnTo>
                    <a:pt x="99999" y="15773"/>
                  </a:lnTo>
                  <a:lnTo>
                    <a:pt x="116488" y="17396"/>
                  </a:lnTo>
                  <a:lnTo>
                    <a:pt x="132138" y="22159"/>
                  </a:lnTo>
                  <a:lnTo>
                    <a:pt x="169057" y="52025"/>
                  </a:lnTo>
                  <a:lnTo>
                    <a:pt x="183677" y="92900"/>
                  </a:lnTo>
                  <a:lnTo>
                    <a:pt x="183737" y="99877"/>
                  </a:lnTo>
                  <a:lnTo>
                    <a:pt x="183552" y="108894"/>
                  </a:lnTo>
                  <a:lnTo>
                    <a:pt x="167601" y="149872"/>
                  </a:lnTo>
                  <a:lnTo>
                    <a:pt x="156476" y="162102"/>
                  </a:lnTo>
                  <a:lnTo>
                    <a:pt x="154393" y="164058"/>
                  </a:lnTo>
                  <a:lnTo>
                    <a:pt x="113381" y="182917"/>
                  </a:lnTo>
                  <a:lnTo>
                    <a:pt x="99999" y="183984"/>
                  </a:lnTo>
                  <a:lnTo>
                    <a:pt x="189843" y="183984"/>
                  </a:lnTo>
                  <a:lnTo>
                    <a:pt x="195466" y="178358"/>
                  </a:lnTo>
                  <a:lnTo>
                    <a:pt x="170166" y="178358"/>
                  </a:lnTo>
                  <a:lnTo>
                    <a:pt x="166382" y="174447"/>
                  </a:lnTo>
                  <a:lnTo>
                    <a:pt x="167118" y="173837"/>
                  </a:lnTo>
                  <a:lnTo>
                    <a:pt x="167728" y="173342"/>
                  </a:lnTo>
                  <a:lnTo>
                    <a:pt x="169315" y="171754"/>
                  </a:lnTo>
                  <a:lnTo>
                    <a:pt x="170052" y="171145"/>
                  </a:lnTo>
                  <a:lnTo>
                    <a:pt x="172490" y="168694"/>
                  </a:lnTo>
                  <a:lnTo>
                    <a:pt x="173341" y="167716"/>
                  </a:lnTo>
                  <a:lnTo>
                    <a:pt x="173964" y="166992"/>
                  </a:lnTo>
                  <a:lnTo>
                    <a:pt x="174573" y="166382"/>
                  </a:lnTo>
                  <a:lnTo>
                    <a:pt x="209747" y="166382"/>
                  </a:lnTo>
                  <a:lnTo>
                    <a:pt x="202296" y="158915"/>
                  </a:lnTo>
                  <a:lnTo>
                    <a:pt x="189610" y="158915"/>
                  </a:lnTo>
                  <a:lnTo>
                    <a:pt x="184225" y="153657"/>
                  </a:lnTo>
                  <a:lnTo>
                    <a:pt x="191688" y="139592"/>
                  </a:lnTo>
                  <a:lnTo>
                    <a:pt x="196790" y="124564"/>
                  </a:lnTo>
                  <a:lnTo>
                    <a:pt x="199461" y="108894"/>
                  </a:lnTo>
                  <a:lnTo>
                    <a:pt x="199630" y="92900"/>
                  </a:lnTo>
                  <a:lnTo>
                    <a:pt x="196770" y="75197"/>
                  </a:lnTo>
                  <a:lnTo>
                    <a:pt x="190875" y="58445"/>
                  </a:lnTo>
                  <a:lnTo>
                    <a:pt x="182116" y="42997"/>
                  </a:lnTo>
                  <a:lnTo>
                    <a:pt x="170662" y="29210"/>
                  </a:lnTo>
                  <a:lnTo>
                    <a:pt x="155374" y="16705"/>
                  </a:lnTo>
                  <a:lnTo>
                    <a:pt x="153627" y="15773"/>
                  </a:lnTo>
                  <a:close/>
                </a:path>
                <a:path w="261619" h="261620">
                  <a:moveTo>
                    <a:pt x="209747" y="166382"/>
                  </a:moveTo>
                  <a:lnTo>
                    <a:pt x="174573" y="166382"/>
                  </a:lnTo>
                  <a:lnTo>
                    <a:pt x="178358" y="170167"/>
                  </a:lnTo>
                  <a:lnTo>
                    <a:pt x="170166" y="178358"/>
                  </a:lnTo>
                  <a:lnTo>
                    <a:pt x="195466" y="178358"/>
                  </a:lnTo>
                  <a:lnTo>
                    <a:pt x="197306" y="176517"/>
                  </a:lnTo>
                  <a:lnTo>
                    <a:pt x="219858" y="176517"/>
                  </a:lnTo>
                  <a:lnTo>
                    <a:pt x="209747" y="166382"/>
                  </a:lnTo>
                  <a:close/>
                </a:path>
                <a:path w="261619" h="261620">
                  <a:moveTo>
                    <a:pt x="195960" y="152565"/>
                  </a:moveTo>
                  <a:lnTo>
                    <a:pt x="189610" y="158915"/>
                  </a:lnTo>
                  <a:lnTo>
                    <a:pt x="202296" y="158915"/>
                  </a:lnTo>
                  <a:lnTo>
                    <a:pt x="195960" y="152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951743" y="5073396"/>
              <a:ext cx="135164" cy="13563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1135863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425" y="-96178"/>
            <a:ext cx="8359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1.3 </a:t>
            </a:r>
            <a:r>
              <a:rPr spc="-5" dirty="0"/>
              <a:t>¿Qué es el Análisis </a:t>
            </a:r>
            <a:r>
              <a:rPr spc="-15" dirty="0"/>
              <a:t>Forense</a:t>
            </a:r>
            <a:r>
              <a:rPr spc="25" dirty="0"/>
              <a:t> </a:t>
            </a:r>
            <a:r>
              <a:rPr spc="-15" dirty="0"/>
              <a:t>Informático?</a:t>
            </a:r>
          </a:p>
        </p:txBody>
      </p:sp>
      <p:sp>
        <p:nvSpPr>
          <p:cNvPr id="3" name="object 3"/>
          <p:cNvSpPr/>
          <p:nvPr/>
        </p:nvSpPr>
        <p:spPr>
          <a:xfrm>
            <a:off x="1620011" y="1893570"/>
            <a:ext cx="3946398" cy="3335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2577" y="3287306"/>
            <a:ext cx="10198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rlito"/>
                <a:cs typeface="Carlito"/>
                <a:hlinkClick r:id="rId3"/>
              </a:rPr>
              <a:t>http://dtif.unex.es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425" y="906691"/>
            <a:ext cx="6114774" cy="242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¿Dónde se </a:t>
            </a:r>
            <a:r>
              <a:rPr sz="2800" b="1" spc="-10" dirty="0">
                <a:latin typeface="Carlito"/>
                <a:cs typeface="Carlito"/>
              </a:rPr>
              <a:t>realiza </a:t>
            </a:r>
            <a:r>
              <a:rPr sz="2800" b="1" dirty="0">
                <a:latin typeface="Carlito"/>
                <a:cs typeface="Carlito"/>
              </a:rPr>
              <a:t>un análisis</a:t>
            </a:r>
            <a:r>
              <a:rPr sz="2800" b="1" spc="-4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forense?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 dirty="0">
              <a:latin typeface="Carlito"/>
              <a:cs typeface="Carlito"/>
            </a:endParaRPr>
          </a:p>
          <a:p>
            <a:pPr marL="3582035" marR="768985" indent="234950">
              <a:lnSpc>
                <a:spcPct val="100000"/>
              </a:lnSpc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Tramas  e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nómi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ca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Carlito"/>
              <a:cs typeface="Carlito"/>
            </a:endParaRPr>
          </a:p>
          <a:p>
            <a:pPr marL="73660">
              <a:lnSpc>
                <a:spcPct val="100000"/>
              </a:lnSpc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Casos</a:t>
            </a:r>
            <a:r>
              <a:rPr sz="2000" b="1" spc="1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civiles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9194" y="3402706"/>
            <a:ext cx="106332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F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ra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udes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906" y="4348164"/>
            <a:ext cx="161349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1145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Delitos 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ibe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r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né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t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i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os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3766" y="4804740"/>
            <a:ext cx="165943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n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fl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i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ct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os  laborales</a:t>
            </a:r>
            <a:endParaRPr sz="20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918785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14066"/>
            <a:ext cx="9144000" cy="4044315"/>
            <a:chOff x="0" y="2814066"/>
            <a:chExt cx="9144000" cy="4044315"/>
          </a:xfrm>
        </p:grpSpPr>
        <p:sp>
          <p:nvSpPr>
            <p:cNvPr id="3" name="object 3"/>
            <p:cNvSpPr/>
            <p:nvPr/>
          </p:nvSpPr>
          <p:spPr>
            <a:xfrm>
              <a:off x="3382517" y="2814066"/>
              <a:ext cx="2983992" cy="33116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092951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" y="6166104"/>
              <a:ext cx="399288" cy="646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280" y="3217164"/>
              <a:ext cx="1616710" cy="540385"/>
            </a:xfrm>
            <a:custGeom>
              <a:avLst/>
              <a:gdLst/>
              <a:ahLst/>
              <a:cxnLst/>
              <a:rect l="l" t="t" r="r" b="b"/>
              <a:pathLst>
                <a:path w="1616710" h="540385">
                  <a:moveTo>
                    <a:pt x="1526159" y="0"/>
                  </a:moveTo>
                  <a:lnTo>
                    <a:pt x="90043" y="0"/>
                  </a:lnTo>
                  <a:lnTo>
                    <a:pt x="54992" y="7075"/>
                  </a:lnTo>
                  <a:lnTo>
                    <a:pt x="26371" y="26371"/>
                  </a:lnTo>
                  <a:lnTo>
                    <a:pt x="7075" y="54992"/>
                  </a:lnTo>
                  <a:lnTo>
                    <a:pt x="0" y="90042"/>
                  </a:lnTo>
                  <a:lnTo>
                    <a:pt x="0" y="450214"/>
                  </a:lnTo>
                  <a:lnTo>
                    <a:pt x="7075" y="485260"/>
                  </a:lnTo>
                  <a:lnTo>
                    <a:pt x="26371" y="513881"/>
                  </a:lnTo>
                  <a:lnTo>
                    <a:pt x="54992" y="533180"/>
                  </a:lnTo>
                  <a:lnTo>
                    <a:pt x="90043" y="540257"/>
                  </a:lnTo>
                  <a:lnTo>
                    <a:pt x="1526159" y="540257"/>
                  </a:lnTo>
                  <a:lnTo>
                    <a:pt x="1561209" y="533180"/>
                  </a:lnTo>
                  <a:lnTo>
                    <a:pt x="1589830" y="513881"/>
                  </a:lnTo>
                  <a:lnTo>
                    <a:pt x="1609126" y="485260"/>
                  </a:lnTo>
                  <a:lnTo>
                    <a:pt x="1616202" y="450214"/>
                  </a:lnTo>
                  <a:lnTo>
                    <a:pt x="1616202" y="90042"/>
                  </a:lnTo>
                  <a:lnTo>
                    <a:pt x="1609126" y="54992"/>
                  </a:lnTo>
                  <a:lnTo>
                    <a:pt x="1589830" y="26371"/>
                  </a:lnTo>
                  <a:lnTo>
                    <a:pt x="1561209" y="7075"/>
                  </a:lnTo>
                  <a:lnTo>
                    <a:pt x="1526159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898" y="4788408"/>
              <a:ext cx="2299335" cy="584835"/>
            </a:xfrm>
            <a:custGeom>
              <a:avLst/>
              <a:gdLst/>
              <a:ahLst/>
              <a:cxnLst/>
              <a:rect l="l" t="t" r="r" b="b"/>
              <a:pathLst>
                <a:path w="2299335" h="584835">
                  <a:moveTo>
                    <a:pt x="2201545" y="0"/>
                  </a:moveTo>
                  <a:lnTo>
                    <a:pt x="97409" y="0"/>
                  </a:lnTo>
                  <a:lnTo>
                    <a:pt x="59493" y="7654"/>
                  </a:lnTo>
                  <a:lnTo>
                    <a:pt x="28530" y="28530"/>
                  </a:lnTo>
                  <a:lnTo>
                    <a:pt x="7654" y="59493"/>
                  </a:lnTo>
                  <a:lnTo>
                    <a:pt x="0" y="97408"/>
                  </a:lnTo>
                  <a:lnTo>
                    <a:pt x="0" y="487044"/>
                  </a:lnTo>
                  <a:lnTo>
                    <a:pt x="7654" y="524960"/>
                  </a:lnTo>
                  <a:lnTo>
                    <a:pt x="28530" y="555923"/>
                  </a:lnTo>
                  <a:lnTo>
                    <a:pt x="59493" y="576799"/>
                  </a:lnTo>
                  <a:lnTo>
                    <a:pt x="97409" y="584453"/>
                  </a:lnTo>
                  <a:lnTo>
                    <a:pt x="2201545" y="584453"/>
                  </a:lnTo>
                  <a:lnTo>
                    <a:pt x="2239460" y="576799"/>
                  </a:lnTo>
                  <a:lnTo>
                    <a:pt x="2270423" y="555923"/>
                  </a:lnTo>
                  <a:lnTo>
                    <a:pt x="2291299" y="524960"/>
                  </a:lnTo>
                  <a:lnTo>
                    <a:pt x="2298954" y="487044"/>
                  </a:lnTo>
                  <a:lnTo>
                    <a:pt x="2298954" y="97408"/>
                  </a:lnTo>
                  <a:lnTo>
                    <a:pt x="2291299" y="59493"/>
                  </a:lnTo>
                  <a:lnTo>
                    <a:pt x="2270423" y="28530"/>
                  </a:lnTo>
                  <a:lnTo>
                    <a:pt x="2239460" y="7654"/>
                  </a:lnTo>
                  <a:lnTo>
                    <a:pt x="2201545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7898" y="3972305"/>
              <a:ext cx="1983739" cy="572770"/>
            </a:xfrm>
            <a:custGeom>
              <a:avLst/>
              <a:gdLst/>
              <a:ahLst/>
              <a:cxnLst/>
              <a:rect l="l" t="t" r="r" b="b"/>
              <a:pathLst>
                <a:path w="1983739" h="572770">
                  <a:moveTo>
                    <a:pt x="1888108" y="0"/>
                  </a:moveTo>
                  <a:lnTo>
                    <a:pt x="95377" y="0"/>
                  </a:lnTo>
                  <a:lnTo>
                    <a:pt x="58250" y="7494"/>
                  </a:lnTo>
                  <a:lnTo>
                    <a:pt x="27933" y="27933"/>
                  </a:lnTo>
                  <a:lnTo>
                    <a:pt x="7494" y="58250"/>
                  </a:lnTo>
                  <a:lnTo>
                    <a:pt x="0" y="95377"/>
                  </a:lnTo>
                  <a:lnTo>
                    <a:pt x="0" y="476885"/>
                  </a:lnTo>
                  <a:lnTo>
                    <a:pt x="7494" y="514006"/>
                  </a:lnTo>
                  <a:lnTo>
                    <a:pt x="27933" y="544323"/>
                  </a:lnTo>
                  <a:lnTo>
                    <a:pt x="58250" y="564765"/>
                  </a:lnTo>
                  <a:lnTo>
                    <a:pt x="95377" y="572262"/>
                  </a:lnTo>
                  <a:lnTo>
                    <a:pt x="1888108" y="572262"/>
                  </a:lnTo>
                  <a:lnTo>
                    <a:pt x="1925235" y="564765"/>
                  </a:lnTo>
                  <a:lnTo>
                    <a:pt x="1955552" y="544323"/>
                  </a:lnTo>
                  <a:lnTo>
                    <a:pt x="1975991" y="514006"/>
                  </a:lnTo>
                  <a:lnTo>
                    <a:pt x="1983486" y="476885"/>
                  </a:lnTo>
                  <a:lnTo>
                    <a:pt x="1983486" y="95377"/>
                  </a:lnTo>
                  <a:lnTo>
                    <a:pt x="1975991" y="58250"/>
                  </a:lnTo>
                  <a:lnTo>
                    <a:pt x="1955552" y="27933"/>
                  </a:lnTo>
                  <a:lnTo>
                    <a:pt x="1925235" y="7494"/>
                  </a:lnTo>
                  <a:lnTo>
                    <a:pt x="1888108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98364" y="4082033"/>
              <a:ext cx="121285" cy="20955"/>
            </a:xfrm>
            <a:custGeom>
              <a:avLst/>
              <a:gdLst/>
              <a:ahLst/>
              <a:cxnLst/>
              <a:rect l="l" t="t" r="r" b="b"/>
              <a:pathLst>
                <a:path w="121285" h="20954">
                  <a:moveTo>
                    <a:pt x="116624" y="0"/>
                  </a:moveTo>
                  <a:lnTo>
                    <a:pt x="4521" y="0"/>
                  </a:lnTo>
                  <a:lnTo>
                    <a:pt x="0" y="4330"/>
                  </a:lnTo>
                  <a:lnTo>
                    <a:pt x="0" y="16243"/>
                  </a:lnTo>
                  <a:lnTo>
                    <a:pt x="4521" y="20574"/>
                  </a:lnTo>
                  <a:lnTo>
                    <a:pt x="116624" y="20574"/>
                  </a:lnTo>
                  <a:lnTo>
                    <a:pt x="121158" y="16243"/>
                  </a:lnTo>
                  <a:lnTo>
                    <a:pt x="121158" y="4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6359" y="3871722"/>
              <a:ext cx="109728" cy="708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35296" y="3695700"/>
              <a:ext cx="74675" cy="1059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8838" y="3863340"/>
              <a:ext cx="111251" cy="701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6347" y="4230624"/>
              <a:ext cx="109727" cy="708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8838" y="4240530"/>
              <a:ext cx="111251" cy="708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85715" y="3687318"/>
              <a:ext cx="74675" cy="1043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95216" y="3637025"/>
              <a:ext cx="466725" cy="466090"/>
            </a:xfrm>
            <a:custGeom>
              <a:avLst/>
              <a:gdLst/>
              <a:ahLst/>
              <a:cxnLst/>
              <a:rect l="l" t="t" r="r" b="b"/>
              <a:pathLst>
                <a:path w="466725" h="466089">
                  <a:moveTo>
                    <a:pt x="120396" y="449338"/>
                  </a:moveTo>
                  <a:lnTo>
                    <a:pt x="115900" y="445008"/>
                  </a:lnTo>
                  <a:lnTo>
                    <a:pt x="5626" y="445008"/>
                  </a:lnTo>
                  <a:lnTo>
                    <a:pt x="0" y="449338"/>
                  </a:lnTo>
                  <a:lnTo>
                    <a:pt x="0" y="461251"/>
                  </a:lnTo>
                  <a:lnTo>
                    <a:pt x="5626" y="465582"/>
                  </a:lnTo>
                  <a:lnTo>
                    <a:pt x="115900" y="465582"/>
                  </a:lnTo>
                  <a:lnTo>
                    <a:pt x="120396" y="461251"/>
                  </a:lnTo>
                  <a:lnTo>
                    <a:pt x="120396" y="449338"/>
                  </a:lnTo>
                  <a:close/>
                </a:path>
                <a:path w="466725" h="466089">
                  <a:moveTo>
                    <a:pt x="466344" y="4368"/>
                  </a:moveTo>
                  <a:lnTo>
                    <a:pt x="461848" y="0"/>
                  </a:lnTo>
                  <a:lnTo>
                    <a:pt x="450621" y="0"/>
                  </a:lnTo>
                  <a:lnTo>
                    <a:pt x="445008" y="4368"/>
                  </a:lnTo>
                  <a:lnTo>
                    <a:pt x="445008" y="111455"/>
                  </a:lnTo>
                  <a:lnTo>
                    <a:pt x="450621" y="115824"/>
                  </a:lnTo>
                  <a:lnTo>
                    <a:pt x="461848" y="115824"/>
                  </a:lnTo>
                  <a:lnTo>
                    <a:pt x="466344" y="111455"/>
                  </a:lnTo>
                  <a:lnTo>
                    <a:pt x="466344" y="4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98670" y="3848100"/>
              <a:ext cx="517525" cy="620395"/>
            </a:xfrm>
            <a:custGeom>
              <a:avLst/>
              <a:gdLst/>
              <a:ahLst/>
              <a:cxnLst/>
              <a:rect l="l" t="t" r="r" b="b"/>
              <a:pathLst>
                <a:path w="517525" h="620395">
                  <a:moveTo>
                    <a:pt x="258699" y="0"/>
                  </a:moveTo>
                  <a:lnTo>
                    <a:pt x="212338" y="4010"/>
                  </a:lnTo>
                  <a:lnTo>
                    <a:pt x="168645" y="15579"/>
                  </a:lnTo>
                  <a:lnTo>
                    <a:pt x="128365" y="34015"/>
                  </a:lnTo>
                  <a:lnTo>
                    <a:pt x="92242" y="58626"/>
                  </a:lnTo>
                  <a:lnTo>
                    <a:pt x="61018" y="88720"/>
                  </a:lnTo>
                  <a:lnTo>
                    <a:pt x="35438" y="123603"/>
                  </a:lnTo>
                  <a:lnTo>
                    <a:pt x="16246" y="162585"/>
                  </a:lnTo>
                  <a:lnTo>
                    <a:pt x="4185" y="204973"/>
                  </a:lnTo>
                  <a:lnTo>
                    <a:pt x="0" y="250075"/>
                  </a:lnTo>
                  <a:lnTo>
                    <a:pt x="2435" y="283192"/>
                  </a:lnTo>
                  <a:lnTo>
                    <a:pt x="9318" y="315185"/>
                  </a:lnTo>
                  <a:lnTo>
                    <a:pt x="20016" y="345744"/>
                  </a:lnTo>
                  <a:lnTo>
                    <a:pt x="33896" y="374561"/>
                  </a:lnTo>
                  <a:lnTo>
                    <a:pt x="99979" y="485543"/>
                  </a:lnTo>
                  <a:lnTo>
                    <a:pt x="115865" y="519686"/>
                  </a:lnTo>
                  <a:lnTo>
                    <a:pt x="125399" y="558025"/>
                  </a:lnTo>
                  <a:lnTo>
                    <a:pt x="132527" y="588940"/>
                  </a:lnTo>
                  <a:lnTo>
                    <a:pt x="143470" y="607982"/>
                  </a:lnTo>
                  <a:lnTo>
                    <a:pt x="160345" y="617605"/>
                  </a:lnTo>
                  <a:lnTo>
                    <a:pt x="185267" y="620268"/>
                  </a:lnTo>
                  <a:lnTo>
                    <a:pt x="332130" y="620268"/>
                  </a:lnTo>
                  <a:lnTo>
                    <a:pt x="357052" y="617605"/>
                  </a:lnTo>
                  <a:lnTo>
                    <a:pt x="373927" y="607982"/>
                  </a:lnTo>
                  <a:lnTo>
                    <a:pt x="384870" y="588940"/>
                  </a:lnTo>
                  <a:lnTo>
                    <a:pt x="391998" y="558025"/>
                  </a:lnTo>
                  <a:lnTo>
                    <a:pt x="402168" y="519686"/>
                  </a:lnTo>
                  <a:lnTo>
                    <a:pt x="418266" y="485543"/>
                  </a:lnTo>
                  <a:lnTo>
                    <a:pt x="483501" y="374561"/>
                  </a:lnTo>
                  <a:lnTo>
                    <a:pt x="497858" y="345744"/>
                  </a:lnTo>
                  <a:lnTo>
                    <a:pt x="508503" y="315185"/>
                  </a:lnTo>
                  <a:lnTo>
                    <a:pt x="515121" y="283192"/>
                  </a:lnTo>
                  <a:lnTo>
                    <a:pt x="517398" y="250075"/>
                  </a:lnTo>
                  <a:lnTo>
                    <a:pt x="513249" y="204973"/>
                  </a:lnTo>
                  <a:lnTo>
                    <a:pt x="501281" y="162585"/>
                  </a:lnTo>
                  <a:lnTo>
                    <a:pt x="482210" y="123603"/>
                  </a:lnTo>
                  <a:lnTo>
                    <a:pt x="456751" y="88720"/>
                  </a:lnTo>
                  <a:lnTo>
                    <a:pt x="425620" y="58626"/>
                  </a:lnTo>
                  <a:lnTo>
                    <a:pt x="389534" y="34015"/>
                  </a:lnTo>
                  <a:lnTo>
                    <a:pt x="349207" y="15579"/>
                  </a:lnTo>
                  <a:lnTo>
                    <a:pt x="305357" y="4010"/>
                  </a:lnTo>
                  <a:lnTo>
                    <a:pt x="258699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27447" y="4468367"/>
              <a:ext cx="260350" cy="51435"/>
            </a:xfrm>
            <a:custGeom>
              <a:avLst/>
              <a:gdLst/>
              <a:ahLst/>
              <a:cxnLst/>
              <a:rect l="l" t="t" r="r" b="b"/>
              <a:pathLst>
                <a:path w="260350" h="51435">
                  <a:moveTo>
                    <a:pt x="233857" y="0"/>
                  </a:moveTo>
                  <a:lnTo>
                    <a:pt x="25984" y="0"/>
                  </a:lnTo>
                  <a:lnTo>
                    <a:pt x="15730" y="1917"/>
                  </a:lnTo>
                  <a:lnTo>
                    <a:pt x="7486" y="7194"/>
                  </a:lnTo>
                  <a:lnTo>
                    <a:pt x="1995" y="15119"/>
                  </a:lnTo>
                  <a:lnTo>
                    <a:pt x="0" y="24980"/>
                  </a:lnTo>
                  <a:lnTo>
                    <a:pt x="1995" y="35012"/>
                  </a:lnTo>
                  <a:lnTo>
                    <a:pt x="7486" y="43313"/>
                  </a:lnTo>
                  <a:lnTo>
                    <a:pt x="15730" y="48966"/>
                  </a:lnTo>
                  <a:lnTo>
                    <a:pt x="25984" y="51054"/>
                  </a:lnTo>
                  <a:lnTo>
                    <a:pt x="233857" y="51054"/>
                  </a:lnTo>
                  <a:lnTo>
                    <a:pt x="244111" y="48966"/>
                  </a:lnTo>
                  <a:lnTo>
                    <a:pt x="252355" y="43313"/>
                  </a:lnTo>
                  <a:lnTo>
                    <a:pt x="257846" y="35012"/>
                  </a:lnTo>
                  <a:lnTo>
                    <a:pt x="259841" y="24980"/>
                  </a:lnTo>
                  <a:lnTo>
                    <a:pt x="257846" y="15119"/>
                  </a:lnTo>
                  <a:lnTo>
                    <a:pt x="252355" y="7194"/>
                  </a:lnTo>
                  <a:lnTo>
                    <a:pt x="244111" y="1917"/>
                  </a:lnTo>
                  <a:lnTo>
                    <a:pt x="233857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33544" y="4468367"/>
              <a:ext cx="253746" cy="1996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01959" y="4095127"/>
              <a:ext cx="310515" cy="374650"/>
            </a:xfrm>
            <a:custGeom>
              <a:avLst/>
              <a:gdLst/>
              <a:ahLst/>
              <a:cxnLst/>
              <a:rect l="l" t="t" r="r" b="b"/>
              <a:pathLst>
                <a:path w="310514" h="374650">
                  <a:moveTo>
                    <a:pt x="310019" y="74917"/>
                  </a:moveTo>
                  <a:lnTo>
                    <a:pt x="303872" y="56857"/>
                  </a:lnTo>
                  <a:lnTo>
                    <a:pt x="288264" y="39357"/>
                  </a:lnTo>
                  <a:lnTo>
                    <a:pt x="281851" y="32131"/>
                  </a:lnTo>
                  <a:lnTo>
                    <a:pt x="270840" y="19494"/>
                  </a:lnTo>
                  <a:lnTo>
                    <a:pt x="259829" y="6553"/>
                  </a:lnTo>
                  <a:lnTo>
                    <a:pt x="252310" y="1638"/>
                  </a:lnTo>
                  <a:lnTo>
                    <a:pt x="242887" y="0"/>
                  </a:lnTo>
                  <a:lnTo>
                    <a:pt x="233476" y="1638"/>
                  </a:lnTo>
                  <a:lnTo>
                    <a:pt x="225958" y="6553"/>
                  </a:lnTo>
                  <a:lnTo>
                    <a:pt x="214947" y="18211"/>
                  </a:lnTo>
                  <a:lnTo>
                    <a:pt x="199275" y="35090"/>
                  </a:lnTo>
                  <a:lnTo>
                    <a:pt x="205435" y="41935"/>
                  </a:lnTo>
                  <a:lnTo>
                    <a:pt x="210045" y="47117"/>
                  </a:lnTo>
                  <a:lnTo>
                    <a:pt x="203885" y="53581"/>
                  </a:lnTo>
                  <a:lnTo>
                    <a:pt x="195668" y="53581"/>
                  </a:lnTo>
                  <a:lnTo>
                    <a:pt x="188874" y="46215"/>
                  </a:lnTo>
                  <a:lnTo>
                    <a:pt x="192925" y="41935"/>
                  </a:lnTo>
                  <a:lnTo>
                    <a:pt x="199275" y="35090"/>
                  </a:lnTo>
                  <a:lnTo>
                    <a:pt x="172897" y="6553"/>
                  </a:lnTo>
                  <a:lnTo>
                    <a:pt x="153835" y="139"/>
                  </a:lnTo>
                  <a:lnTo>
                    <a:pt x="143827" y="3949"/>
                  </a:lnTo>
                  <a:lnTo>
                    <a:pt x="135636" y="10934"/>
                  </a:lnTo>
                  <a:lnTo>
                    <a:pt x="126961" y="23050"/>
                  </a:lnTo>
                  <a:lnTo>
                    <a:pt x="119189" y="33286"/>
                  </a:lnTo>
                  <a:lnTo>
                    <a:pt x="126593" y="41935"/>
                  </a:lnTo>
                  <a:lnTo>
                    <a:pt x="128981" y="44678"/>
                  </a:lnTo>
                  <a:lnTo>
                    <a:pt x="120167" y="55511"/>
                  </a:lnTo>
                  <a:lnTo>
                    <a:pt x="118592" y="55714"/>
                  </a:lnTo>
                  <a:lnTo>
                    <a:pt x="109537" y="45516"/>
                  </a:lnTo>
                  <a:lnTo>
                    <a:pt x="114414" y="39357"/>
                  </a:lnTo>
                  <a:lnTo>
                    <a:pt x="117983" y="34861"/>
                  </a:lnTo>
                  <a:lnTo>
                    <a:pt x="119189" y="33286"/>
                  </a:lnTo>
                  <a:lnTo>
                    <a:pt x="106273" y="18211"/>
                  </a:lnTo>
                  <a:lnTo>
                    <a:pt x="96113" y="6553"/>
                  </a:lnTo>
                  <a:lnTo>
                    <a:pt x="88277" y="1333"/>
                  </a:lnTo>
                  <a:lnTo>
                    <a:pt x="79171" y="0"/>
                  </a:lnTo>
                  <a:lnTo>
                    <a:pt x="70065" y="1943"/>
                  </a:lnTo>
                  <a:lnTo>
                    <a:pt x="62242" y="6553"/>
                  </a:lnTo>
                  <a:lnTo>
                    <a:pt x="35140" y="29387"/>
                  </a:lnTo>
                  <a:lnTo>
                    <a:pt x="21590" y="40551"/>
                  </a:lnTo>
                  <a:lnTo>
                    <a:pt x="8051" y="51396"/>
                  </a:lnTo>
                  <a:lnTo>
                    <a:pt x="0" y="67449"/>
                  </a:lnTo>
                  <a:lnTo>
                    <a:pt x="7200" y="82156"/>
                  </a:lnTo>
                  <a:lnTo>
                    <a:pt x="19291" y="87833"/>
                  </a:lnTo>
                  <a:lnTo>
                    <a:pt x="26581" y="119900"/>
                  </a:lnTo>
                  <a:lnTo>
                    <a:pt x="38100" y="170103"/>
                  </a:lnTo>
                  <a:lnTo>
                    <a:pt x="61252" y="270522"/>
                  </a:lnTo>
                  <a:lnTo>
                    <a:pt x="72771" y="320738"/>
                  </a:lnTo>
                  <a:lnTo>
                    <a:pt x="84162" y="370941"/>
                  </a:lnTo>
                  <a:lnTo>
                    <a:pt x="87604" y="374561"/>
                  </a:lnTo>
                  <a:lnTo>
                    <a:pt x="93916" y="374497"/>
                  </a:lnTo>
                  <a:lnTo>
                    <a:pt x="99580" y="371563"/>
                  </a:lnTo>
                  <a:lnTo>
                    <a:pt x="101130" y="366572"/>
                  </a:lnTo>
                  <a:lnTo>
                    <a:pt x="90081" y="316661"/>
                  </a:lnTo>
                  <a:lnTo>
                    <a:pt x="78930" y="266839"/>
                  </a:lnTo>
                  <a:lnTo>
                    <a:pt x="67564" y="217233"/>
                  </a:lnTo>
                  <a:lnTo>
                    <a:pt x="55892" y="167919"/>
                  </a:lnTo>
                  <a:lnTo>
                    <a:pt x="50622" y="144005"/>
                  </a:lnTo>
                  <a:lnTo>
                    <a:pt x="39674" y="95783"/>
                  </a:lnTo>
                  <a:lnTo>
                    <a:pt x="37414" y="85534"/>
                  </a:lnTo>
                  <a:lnTo>
                    <a:pt x="41922" y="84201"/>
                  </a:lnTo>
                  <a:lnTo>
                    <a:pt x="55460" y="72898"/>
                  </a:lnTo>
                  <a:lnTo>
                    <a:pt x="76555" y="55600"/>
                  </a:lnTo>
                  <a:lnTo>
                    <a:pt x="64782" y="42252"/>
                  </a:lnTo>
                  <a:lnTo>
                    <a:pt x="68199" y="39357"/>
                  </a:lnTo>
                  <a:lnTo>
                    <a:pt x="82232" y="39357"/>
                  </a:lnTo>
                  <a:lnTo>
                    <a:pt x="88023" y="46113"/>
                  </a:lnTo>
                  <a:lnTo>
                    <a:pt x="82562" y="50673"/>
                  </a:lnTo>
                  <a:lnTo>
                    <a:pt x="76555" y="55600"/>
                  </a:lnTo>
                  <a:lnTo>
                    <a:pt x="82562" y="62471"/>
                  </a:lnTo>
                  <a:lnTo>
                    <a:pt x="92722" y="74282"/>
                  </a:lnTo>
                  <a:lnTo>
                    <a:pt x="102895" y="86385"/>
                  </a:lnTo>
                  <a:lnTo>
                    <a:pt x="112356" y="92151"/>
                  </a:lnTo>
                  <a:lnTo>
                    <a:pt x="122783" y="92265"/>
                  </a:lnTo>
                  <a:lnTo>
                    <a:pt x="132575" y="88087"/>
                  </a:lnTo>
                  <a:lnTo>
                    <a:pt x="140157" y="80924"/>
                  </a:lnTo>
                  <a:lnTo>
                    <a:pt x="157911" y="59029"/>
                  </a:lnTo>
                  <a:lnTo>
                    <a:pt x="156921" y="57950"/>
                  </a:lnTo>
                  <a:lnTo>
                    <a:pt x="150482" y="50863"/>
                  </a:lnTo>
                  <a:lnTo>
                    <a:pt x="146138" y="46037"/>
                  </a:lnTo>
                  <a:lnTo>
                    <a:pt x="153123" y="37465"/>
                  </a:lnTo>
                  <a:lnTo>
                    <a:pt x="158242" y="36842"/>
                  </a:lnTo>
                  <a:lnTo>
                    <a:pt x="167500" y="47205"/>
                  </a:lnTo>
                  <a:lnTo>
                    <a:pt x="157911" y="59029"/>
                  </a:lnTo>
                  <a:lnTo>
                    <a:pt x="161036" y="62471"/>
                  </a:lnTo>
                  <a:lnTo>
                    <a:pt x="171577" y="74282"/>
                  </a:lnTo>
                  <a:lnTo>
                    <a:pt x="181927" y="86385"/>
                  </a:lnTo>
                  <a:lnTo>
                    <a:pt x="189915" y="91313"/>
                  </a:lnTo>
                  <a:lnTo>
                    <a:pt x="199275" y="92951"/>
                  </a:lnTo>
                  <a:lnTo>
                    <a:pt x="208432" y="91313"/>
                  </a:lnTo>
                  <a:lnTo>
                    <a:pt x="215798" y="86385"/>
                  </a:lnTo>
                  <a:lnTo>
                    <a:pt x="226796" y="74282"/>
                  </a:lnTo>
                  <a:lnTo>
                    <a:pt x="237807" y="62471"/>
                  </a:lnTo>
                  <a:lnTo>
                    <a:pt x="242227" y="57823"/>
                  </a:lnTo>
                  <a:lnTo>
                    <a:pt x="238518" y="53581"/>
                  </a:lnTo>
                  <a:lnTo>
                    <a:pt x="230682" y="44729"/>
                  </a:lnTo>
                  <a:lnTo>
                    <a:pt x="235661" y="39357"/>
                  </a:lnTo>
                  <a:lnTo>
                    <a:pt x="246214" y="39357"/>
                  </a:lnTo>
                  <a:lnTo>
                    <a:pt x="252780" y="46748"/>
                  </a:lnTo>
                  <a:lnTo>
                    <a:pt x="242227" y="57823"/>
                  </a:lnTo>
                  <a:lnTo>
                    <a:pt x="248119" y="64516"/>
                  </a:lnTo>
                  <a:lnTo>
                    <a:pt x="259461" y="77203"/>
                  </a:lnTo>
                  <a:lnTo>
                    <a:pt x="271145" y="89687"/>
                  </a:lnTo>
                  <a:lnTo>
                    <a:pt x="274637" y="91389"/>
                  </a:lnTo>
                  <a:lnTo>
                    <a:pt x="271792" y="103085"/>
                  </a:lnTo>
                  <a:lnTo>
                    <a:pt x="266369" y="126441"/>
                  </a:lnTo>
                  <a:lnTo>
                    <a:pt x="261150" y="149809"/>
                  </a:lnTo>
                  <a:lnTo>
                    <a:pt x="256044" y="173380"/>
                  </a:lnTo>
                  <a:lnTo>
                    <a:pt x="233997" y="271475"/>
                  </a:lnTo>
                  <a:lnTo>
                    <a:pt x="222859" y="320738"/>
                  </a:lnTo>
                  <a:lnTo>
                    <a:pt x="211950" y="368757"/>
                  </a:lnTo>
                  <a:lnTo>
                    <a:pt x="213969" y="373354"/>
                  </a:lnTo>
                  <a:lnTo>
                    <a:pt x="219722" y="374357"/>
                  </a:lnTo>
                  <a:lnTo>
                    <a:pt x="226098" y="372300"/>
                  </a:lnTo>
                  <a:lnTo>
                    <a:pt x="230047" y="367665"/>
                  </a:lnTo>
                  <a:lnTo>
                    <a:pt x="274142" y="167919"/>
                  </a:lnTo>
                  <a:lnTo>
                    <a:pt x="284314" y="122212"/>
                  </a:lnTo>
                  <a:lnTo>
                    <a:pt x="289407" y="99618"/>
                  </a:lnTo>
                  <a:lnTo>
                    <a:pt x="290207" y="96075"/>
                  </a:lnTo>
                  <a:lnTo>
                    <a:pt x="302310" y="90500"/>
                  </a:lnTo>
                  <a:lnTo>
                    <a:pt x="310019" y="749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0867" y="1625816"/>
            <a:ext cx="662622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30" dirty="0">
                <a:solidFill>
                  <a:srgbClr val="44546A"/>
                </a:solidFill>
                <a:latin typeface="Carlito"/>
                <a:cs typeface="Carlito"/>
              </a:rPr>
              <a:t>Vamos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ver tres aspectos fundamentales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que nos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ayudarán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 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conocer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un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poco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mejor lo que es el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Derecho Digital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y a qué nos  dedicamos los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abogados</a:t>
            </a:r>
            <a:r>
              <a:rPr sz="2000" b="1" spc="3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tecnológicos.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4927" y="3323310"/>
            <a:ext cx="1794510" cy="1988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Definición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 marL="179070" marR="181610" indent="-167005">
              <a:lnSpc>
                <a:spcPct val="100000"/>
              </a:lnSpc>
              <a:spcBef>
                <a:spcPts val="118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Importancia: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6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qué  nos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dedicamos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rlito"/>
              <a:cs typeface="Carlito"/>
            </a:endParaRPr>
          </a:p>
          <a:p>
            <a:pPr marL="95250" marR="5080" indent="12128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Derecho Digital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e 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Informática</a:t>
            </a:r>
            <a:r>
              <a:rPr sz="16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Forense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46570" y="198805"/>
            <a:ext cx="7950200" cy="132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1.1. El </a:t>
            </a:r>
            <a:r>
              <a:rPr spc="-10" dirty="0"/>
              <a:t>derecho </a:t>
            </a:r>
            <a:r>
              <a:rPr spc="-5" dirty="0"/>
              <a:t>digital. Definición, </a:t>
            </a:r>
            <a:r>
              <a:rPr spc="-10" dirty="0"/>
              <a:t>conceptos </a:t>
            </a:r>
            <a:r>
              <a:rPr spc="-5" dirty="0"/>
              <a:t>básicos </a:t>
            </a:r>
            <a:r>
              <a:rPr dirty="0"/>
              <a:t>y  </a:t>
            </a:r>
            <a:r>
              <a:rPr spc="-10" dirty="0"/>
              <a:t>contextualización</a:t>
            </a:r>
          </a:p>
          <a:p>
            <a:pPr marL="134620">
              <a:lnSpc>
                <a:spcPct val="100000"/>
              </a:lnSpc>
              <a:spcBef>
                <a:spcPts val="145"/>
              </a:spcBef>
            </a:pPr>
            <a:r>
              <a:rPr spc="-10" dirty="0">
                <a:solidFill>
                  <a:srgbClr val="000000"/>
                </a:solidFill>
              </a:rPr>
              <a:t>Resumen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0626" y="3659123"/>
            <a:ext cx="9525" cy="749935"/>
          </a:xfrm>
          <a:custGeom>
            <a:avLst/>
            <a:gdLst/>
            <a:ahLst/>
            <a:cxnLst/>
            <a:rect l="l" t="t" r="r" b="b"/>
            <a:pathLst>
              <a:path w="9525" h="749935">
                <a:moveTo>
                  <a:pt x="0" y="0"/>
                </a:moveTo>
                <a:lnTo>
                  <a:pt x="9245" y="749820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7155" y="3659123"/>
            <a:ext cx="6985" cy="1443990"/>
          </a:xfrm>
          <a:custGeom>
            <a:avLst/>
            <a:gdLst/>
            <a:ahLst/>
            <a:cxnLst/>
            <a:rect l="l" t="t" r="r" b="b"/>
            <a:pathLst>
              <a:path w="6985" h="1443989">
                <a:moveTo>
                  <a:pt x="0" y="0"/>
                </a:moveTo>
                <a:lnTo>
                  <a:pt x="6540" y="1443901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9680" y="3678935"/>
            <a:ext cx="0" cy="1230630"/>
          </a:xfrm>
          <a:custGeom>
            <a:avLst/>
            <a:gdLst/>
            <a:ahLst/>
            <a:cxnLst/>
            <a:rect l="l" t="t" r="r" b="b"/>
            <a:pathLst>
              <a:path h="1230629">
                <a:moveTo>
                  <a:pt x="0" y="0"/>
                </a:moveTo>
                <a:lnTo>
                  <a:pt x="0" y="1230299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6048755"/>
            <a:ext cx="9144000" cy="809625"/>
            <a:chOff x="0" y="6048755"/>
            <a:chExt cx="9144000" cy="809625"/>
          </a:xfrm>
        </p:grpSpPr>
        <p:sp>
          <p:nvSpPr>
            <p:cNvPr id="6" name="object 6"/>
            <p:cNvSpPr/>
            <p:nvPr/>
          </p:nvSpPr>
          <p:spPr>
            <a:xfrm>
              <a:off x="0" y="6092951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80" y="6166103"/>
              <a:ext cx="399288" cy="646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8425" y="906691"/>
            <a:ext cx="5683885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latin typeface="Carlito"/>
                <a:cs typeface="Carlito"/>
              </a:rPr>
              <a:t>Fases </a:t>
            </a:r>
            <a:r>
              <a:rPr sz="2800" b="1" spc="-5" dirty="0">
                <a:latin typeface="Carlito"/>
                <a:cs typeface="Carlito"/>
              </a:rPr>
              <a:t>del </a:t>
            </a:r>
            <a:r>
              <a:rPr sz="2800" b="1" dirty="0">
                <a:latin typeface="Carlito"/>
                <a:cs typeface="Carlito"/>
              </a:rPr>
              <a:t>análisis</a:t>
            </a:r>
            <a:r>
              <a:rPr sz="2800" b="1" spc="-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forense</a:t>
            </a:r>
            <a:endParaRPr sz="2800">
              <a:latin typeface="Carlito"/>
              <a:cs typeface="Carlito"/>
            </a:endParaRPr>
          </a:p>
          <a:p>
            <a:pPr marL="384810" marR="5080">
              <a:lnSpc>
                <a:spcPct val="100000"/>
              </a:lnSpc>
              <a:spcBef>
                <a:spcPts val="1805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fundamental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que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todo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análisis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forense tenga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al  menos las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siguientes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fases.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5125" y="-84061"/>
            <a:ext cx="8359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1.3 </a:t>
            </a:r>
            <a:r>
              <a:rPr spc="-5" dirty="0"/>
              <a:t>¿Qué es el Análisis </a:t>
            </a:r>
            <a:r>
              <a:rPr spc="-15" dirty="0"/>
              <a:t>Forense</a:t>
            </a:r>
            <a:r>
              <a:rPr spc="25" dirty="0"/>
              <a:t> </a:t>
            </a:r>
            <a:r>
              <a:rPr spc="-15" dirty="0"/>
              <a:t>Informático?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69926" y="2660904"/>
            <a:ext cx="1205865" cy="1065530"/>
            <a:chOff x="169926" y="2660904"/>
            <a:chExt cx="1205865" cy="1065530"/>
          </a:xfrm>
        </p:grpSpPr>
        <p:sp>
          <p:nvSpPr>
            <p:cNvPr id="12" name="object 12"/>
            <p:cNvSpPr/>
            <p:nvPr/>
          </p:nvSpPr>
          <p:spPr>
            <a:xfrm>
              <a:off x="169926" y="2707386"/>
              <a:ext cx="1205865" cy="1019175"/>
            </a:xfrm>
            <a:custGeom>
              <a:avLst/>
              <a:gdLst/>
              <a:ahLst/>
              <a:cxnLst/>
              <a:rect l="l" t="t" r="r" b="b"/>
              <a:pathLst>
                <a:path w="1205865" h="1019175">
                  <a:moveTo>
                    <a:pt x="1119378" y="0"/>
                  </a:moveTo>
                  <a:lnTo>
                    <a:pt x="86106" y="0"/>
                  </a:lnTo>
                  <a:lnTo>
                    <a:pt x="52586" y="8609"/>
                  </a:lnTo>
                  <a:lnTo>
                    <a:pt x="25217" y="32086"/>
                  </a:lnTo>
                  <a:lnTo>
                    <a:pt x="6765" y="66908"/>
                  </a:lnTo>
                  <a:lnTo>
                    <a:pt x="0" y="109550"/>
                  </a:lnTo>
                  <a:lnTo>
                    <a:pt x="0" y="909243"/>
                  </a:lnTo>
                  <a:lnTo>
                    <a:pt x="6765" y="951885"/>
                  </a:lnTo>
                  <a:lnTo>
                    <a:pt x="25217" y="986707"/>
                  </a:lnTo>
                  <a:lnTo>
                    <a:pt x="52586" y="1010184"/>
                  </a:lnTo>
                  <a:lnTo>
                    <a:pt x="86106" y="1018794"/>
                  </a:lnTo>
                  <a:lnTo>
                    <a:pt x="1119378" y="1018794"/>
                  </a:lnTo>
                  <a:lnTo>
                    <a:pt x="1152897" y="1010184"/>
                  </a:lnTo>
                  <a:lnTo>
                    <a:pt x="1180266" y="986707"/>
                  </a:lnTo>
                  <a:lnTo>
                    <a:pt x="1198718" y="951885"/>
                  </a:lnTo>
                  <a:lnTo>
                    <a:pt x="1205484" y="909243"/>
                  </a:lnTo>
                  <a:lnTo>
                    <a:pt x="1205484" y="109550"/>
                  </a:lnTo>
                  <a:lnTo>
                    <a:pt x="1198718" y="66908"/>
                  </a:lnTo>
                  <a:lnTo>
                    <a:pt x="1180266" y="32086"/>
                  </a:lnTo>
                  <a:lnTo>
                    <a:pt x="1152897" y="8609"/>
                  </a:lnTo>
                  <a:lnTo>
                    <a:pt x="1119378" y="0"/>
                  </a:lnTo>
                  <a:close/>
                </a:path>
              </a:pathLst>
            </a:custGeom>
            <a:solidFill>
              <a:srgbClr val="1F6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9926" y="2660904"/>
              <a:ext cx="1205865" cy="1019175"/>
            </a:xfrm>
            <a:custGeom>
              <a:avLst/>
              <a:gdLst/>
              <a:ahLst/>
              <a:cxnLst/>
              <a:rect l="l" t="t" r="r" b="b"/>
              <a:pathLst>
                <a:path w="1205865" h="1019175">
                  <a:moveTo>
                    <a:pt x="1119378" y="0"/>
                  </a:moveTo>
                  <a:lnTo>
                    <a:pt x="86106" y="0"/>
                  </a:lnTo>
                  <a:lnTo>
                    <a:pt x="52586" y="8609"/>
                  </a:lnTo>
                  <a:lnTo>
                    <a:pt x="25217" y="32086"/>
                  </a:lnTo>
                  <a:lnTo>
                    <a:pt x="6765" y="66908"/>
                  </a:lnTo>
                  <a:lnTo>
                    <a:pt x="0" y="109550"/>
                  </a:lnTo>
                  <a:lnTo>
                    <a:pt x="0" y="909243"/>
                  </a:lnTo>
                  <a:lnTo>
                    <a:pt x="6765" y="951885"/>
                  </a:lnTo>
                  <a:lnTo>
                    <a:pt x="25217" y="986707"/>
                  </a:lnTo>
                  <a:lnTo>
                    <a:pt x="52586" y="1010184"/>
                  </a:lnTo>
                  <a:lnTo>
                    <a:pt x="86106" y="1018794"/>
                  </a:lnTo>
                  <a:lnTo>
                    <a:pt x="1119378" y="1018794"/>
                  </a:lnTo>
                  <a:lnTo>
                    <a:pt x="1152897" y="1010184"/>
                  </a:lnTo>
                  <a:lnTo>
                    <a:pt x="1180266" y="986707"/>
                  </a:lnTo>
                  <a:lnTo>
                    <a:pt x="1198718" y="951885"/>
                  </a:lnTo>
                  <a:lnTo>
                    <a:pt x="1205484" y="909243"/>
                  </a:lnTo>
                  <a:lnTo>
                    <a:pt x="1205484" y="109550"/>
                  </a:lnTo>
                  <a:lnTo>
                    <a:pt x="1198718" y="66908"/>
                  </a:lnTo>
                  <a:lnTo>
                    <a:pt x="1180266" y="32086"/>
                  </a:lnTo>
                  <a:lnTo>
                    <a:pt x="1152897" y="8609"/>
                  </a:lnTo>
                  <a:lnTo>
                    <a:pt x="1119378" y="0"/>
                  </a:lnTo>
                  <a:close/>
                </a:path>
              </a:pathLst>
            </a:custGeom>
            <a:solidFill>
              <a:srgbClr val="298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6881" y="3277692"/>
            <a:ext cx="869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EVALUAR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80616" y="2660904"/>
            <a:ext cx="1206500" cy="1065530"/>
            <a:chOff x="1880616" y="2660904"/>
            <a:chExt cx="1206500" cy="1065530"/>
          </a:xfrm>
        </p:grpSpPr>
        <p:sp>
          <p:nvSpPr>
            <p:cNvPr id="16" name="object 16"/>
            <p:cNvSpPr/>
            <p:nvPr/>
          </p:nvSpPr>
          <p:spPr>
            <a:xfrm>
              <a:off x="1880616" y="2724912"/>
              <a:ext cx="1202690" cy="1001394"/>
            </a:xfrm>
            <a:custGeom>
              <a:avLst/>
              <a:gdLst/>
              <a:ahLst/>
              <a:cxnLst/>
              <a:rect l="l" t="t" r="r" b="b"/>
              <a:pathLst>
                <a:path w="1202690" h="1001395">
                  <a:moveTo>
                    <a:pt x="1115301" y="0"/>
                  </a:moveTo>
                  <a:lnTo>
                    <a:pt x="87134" y="0"/>
                  </a:lnTo>
                  <a:lnTo>
                    <a:pt x="53219" y="11571"/>
                  </a:lnTo>
                  <a:lnTo>
                    <a:pt x="25522" y="43127"/>
                  </a:lnTo>
                  <a:lnTo>
                    <a:pt x="6847" y="89930"/>
                  </a:lnTo>
                  <a:lnTo>
                    <a:pt x="0" y="147243"/>
                  </a:lnTo>
                  <a:lnTo>
                    <a:pt x="0" y="854024"/>
                  </a:lnTo>
                  <a:lnTo>
                    <a:pt x="6847" y="911337"/>
                  </a:lnTo>
                  <a:lnTo>
                    <a:pt x="25522" y="958140"/>
                  </a:lnTo>
                  <a:lnTo>
                    <a:pt x="53219" y="989696"/>
                  </a:lnTo>
                  <a:lnTo>
                    <a:pt x="87134" y="1001268"/>
                  </a:lnTo>
                  <a:lnTo>
                    <a:pt x="1115301" y="1001268"/>
                  </a:lnTo>
                  <a:lnTo>
                    <a:pt x="1149222" y="989696"/>
                  </a:lnTo>
                  <a:lnTo>
                    <a:pt x="1176918" y="958140"/>
                  </a:lnTo>
                  <a:lnTo>
                    <a:pt x="1195589" y="911337"/>
                  </a:lnTo>
                  <a:lnTo>
                    <a:pt x="1202436" y="854024"/>
                  </a:lnTo>
                  <a:lnTo>
                    <a:pt x="1202436" y="147243"/>
                  </a:lnTo>
                  <a:lnTo>
                    <a:pt x="1195589" y="89930"/>
                  </a:lnTo>
                  <a:lnTo>
                    <a:pt x="1176918" y="43127"/>
                  </a:lnTo>
                  <a:lnTo>
                    <a:pt x="1149222" y="11571"/>
                  </a:lnTo>
                  <a:lnTo>
                    <a:pt x="1115301" y="0"/>
                  </a:lnTo>
                  <a:close/>
                </a:path>
              </a:pathLst>
            </a:custGeom>
            <a:solidFill>
              <a:srgbClr val="107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80616" y="2660904"/>
              <a:ext cx="1206500" cy="1001394"/>
            </a:xfrm>
            <a:custGeom>
              <a:avLst/>
              <a:gdLst/>
              <a:ahLst/>
              <a:cxnLst/>
              <a:rect l="l" t="t" r="r" b="b"/>
              <a:pathLst>
                <a:path w="1206500" h="1001395">
                  <a:moveTo>
                    <a:pt x="1118844" y="0"/>
                  </a:moveTo>
                  <a:lnTo>
                    <a:pt x="87414" y="0"/>
                  </a:lnTo>
                  <a:lnTo>
                    <a:pt x="53390" y="11571"/>
                  </a:lnTo>
                  <a:lnTo>
                    <a:pt x="25604" y="43127"/>
                  </a:lnTo>
                  <a:lnTo>
                    <a:pt x="6870" y="89930"/>
                  </a:lnTo>
                  <a:lnTo>
                    <a:pt x="0" y="147243"/>
                  </a:lnTo>
                  <a:lnTo>
                    <a:pt x="0" y="854024"/>
                  </a:lnTo>
                  <a:lnTo>
                    <a:pt x="6870" y="911337"/>
                  </a:lnTo>
                  <a:lnTo>
                    <a:pt x="25604" y="958140"/>
                  </a:lnTo>
                  <a:lnTo>
                    <a:pt x="53390" y="989696"/>
                  </a:lnTo>
                  <a:lnTo>
                    <a:pt x="87414" y="1001268"/>
                  </a:lnTo>
                  <a:lnTo>
                    <a:pt x="1118844" y="1001268"/>
                  </a:lnTo>
                  <a:lnTo>
                    <a:pt x="1152866" y="989696"/>
                  </a:lnTo>
                  <a:lnTo>
                    <a:pt x="1180647" y="958140"/>
                  </a:lnTo>
                  <a:lnTo>
                    <a:pt x="1199377" y="911337"/>
                  </a:lnTo>
                  <a:lnTo>
                    <a:pt x="1206246" y="854024"/>
                  </a:lnTo>
                  <a:lnTo>
                    <a:pt x="1206246" y="147243"/>
                  </a:lnTo>
                  <a:lnTo>
                    <a:pt x="1199377" y="89930"/>
                  </a:lnTo>
                  <a:lnTo>
                    <a:pt x="1180647" y="43127"/>
                  </a:lnTo>
                  <a:lnTo>
                    <a:pt x="1152866" y="11571"/>
                  </a:lnTo>
                  <a:lnTo>
                    <a:pt x="1118844" y="0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33193" y="3277489"/>
            <a:ext cx="935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QU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25596" y="2660904"/>
            <a:ext cx="1206500" cy="1065530"/>
            <a:chOff x="3625596" y="2660904"/>
            <a:chExt cx="1206500" cy="1065530"/>
          </a:xfrm>
        </p:grpSpPr>
        <p:sp>
          <p:nvSpPr>
            <p:cNvPr id="20" name="object 20"/>
            <p:cNvSpPr/>
            <p:nvPr/>
          </p:nvSpPr>
          <p:spPr>
            <a:xfrm>
              <a:off x="3625596" y="2740914"/>
              <a:ext cx="1206500" cy="985519"/>
            </a:xfrm>
            <a:custGeom>
              <a:avLst/>
              <a:gdLst/>
              <a:ahLst/>
              <a:cxnLst/>
              <a:rect l="l" t="t" r="r" b="b"/>
              <a:pathLst>
                <a:path w="1206500" h="985520">
                  <a:moveTo>
                    <a:pt x="1113459" y="0"/>
                  </a:moveTo>
                  <a:lnTo>
                    <a:pt x="92786" y="0"/>
                  </a:lnTo>
                  <a:lnTo>
                    <a:pt x="56669" y="11386"/>
                  </a:lnTo>
                  <a:lnTo>
                    <a:pt x="27176" y="42438"/>
                  </a:lnTo>
                  <a:lnTo>
                    <a:pt x="7291" y="88494"/>
                  </a:lnTo>
                  <a:lnTo>
                    <a:pt x="0" y="144894"/>
                  </a:lnTo>
                  <a:lnTo>
                    <a:pt x="0" y="840371"/>
                  </a:lnTo>
                  <a:lnTo>
                    <a:pt x="7291" y="896771"/>
                  </a:lnTo>
                  <a:lnTo>
                    <a:pt x="27176" y="942827"/>
                  </a:lnTo>
                  <a:lnTo>
                    <a:pt x="56669" y="973879"/>
                  </a:lnTo>
                  <a:lnTo>
                    <a:pt x="92786" y="985266"/>
                  </a:lnTo>
                  <a:lnTo>
                    <a:pt x="1113459" y="985266"/>
                  </a:lnTo>
                  <a:lnTo>
                    <a:pt x="1149576" y="973879"/>
                  </a:lnTo>
                  <a:lnTo>
                    <a:pt x="1179069" y="942827"/>
                  </a:lnTo>
                  <a:lnTo>
                    <a:pt x="1198954" y="896771"/>
                  </a:lnTo>
                  <a:lnTo>
                    <a:pt x="1206245" y="840371"/>
                  </a:lnTo>
                  <a:lnTo>
                    <a:pt x="1206245" y="144894"/>
                  </a:lnTo>
                  <a:lnTo>
                    <a:pt x="1198954" y="88494"/>
                  </a:lnTo>
                  <a:lnTo>
                    <a:pt x="1179069" y="42438"/>
                  </a:lnTo>
                  <a:lnTo>
                    <a:pt x="1149576" y="11386"/>
                  </a:lnTo>
                  <a:lnTo>
                    <a:pt x="1113459" y="0"/>
                  </a:lnTo>
                  <a:close/>
                </a:path>
              </a:pathLst>
            </a:custGeom>
            <a:solidFill>
              <a:srgbClr val="902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25596" y="2660904"/>
              <a:ext cx="1206500" cy="985519"/>
            </a:xfrm>
            <a:custGeom>
              <a:avLst/>
              <a:gdLst/>
              <a:ahLst/>
              <a:cxnLst/>
              <a:rect l="l" t="t" r="r" b="b"/>
              <a:pathLst>
                <a:path w="1206500" h="985520">
                  <a:moveTo>
                    <a:pt x="1113459" y="0"/>
                  </a:moveTo>
                  <a:lnTo>
                    <a:pt x="92786" y="0"/>
                  </a:lnTo>
                  <a:lnTo>
                    <a:pt x="56669" y="11386"/>
                  </a:lnTo>
                  <a:lnTo>
                    <a:pt x="27176" y="42438"/>
                  </a:lnTo>
                  <a:lnTo>
                    <a:pt x="7291" y="88494"/>
                  </a:lnTo>
                  <a:lnTo>
                    <a:pt x="0" y="144894"/>
                  </a:lnTo>
                  <a:lnTo>
                    <a:pt x="0" y="840371"/>
                  </a:lnTo>
                  <a:lnTo>
                    <a:pt x="7291" y="896771"/>
                  </a:lnTo>
                  <a:lnTo>
                    <a:pt x="27176" y="942827"/>
                  </a:lnTo>
                  <a:lnTo>
                    <a:pt x="56669" y="973879"/>
                  </a:lnTo>
                  <a:lnTo>
                    <a:pt x="92786" y="985266"/>
                  </a:lnTo>
                  <a:lnTo>
                    <a:pt x="1113459" y="985266"/>
                  </a:lnTo>
                  <a:lnTo>
                    <a:pt x="1149576" y="973879"/>
                  </a:lnTo>
                  <a:lnTo>
                    <a:pt x="1179069" y="942827"/>
                  </a:lnTo>
                  <a:lnTo>
                    <a:pt x="1198954" y="896771"/>
                  </a:lnTo>
                  <a:lnTo>
                    <a:pt x="1206245" y="840371"/>
                  </a:lnTo>
                  <a:lnTo>
                    <a:pt x="1206245" y="144894"/>
                  </a:lnTo>
                  <a:lnTo>
                    <a:pt x="1198954" y="88494"/>
                  </a:lnTo>
                  <a:lnTo>
                    <a:pt x="1179069" y="42438"/>
                  </a:lnTo>
                  <a:lnTo>
                    <a:pt x="1149576" y="11386"/>
                  </a:lnTo>
                  <a:lnTo>
                    <a:pt x="1113459" y="0"/>
                  </a:lnTo>
                  <a:close/>
                </a:path>
              </a:pathLst>
            </a:custGeom>
            <a:solidFill>
              <a:srgbClr val="C03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78605" y="3277603"/>
            <a:ext cx="922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ANALIZAR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28665" y="2660904"/>
            <a:ext cx="1206500" cy="1065530"/>
            <a:chOff x="5328665" y="2660904"/>
            <a:chExt cx="1206500" cy="1065530"/>
          </a:xfrm>
        </p:grpSpPr>
        <p:sp>
          <p:nvSpPr>
            <p:cNvPr id="24" name="object 24"/>
            <p:cNvSpPr/>
            <p:nvPr/>
          </p:nvSpPr>
          <p:spPr>
            <a:xfrm>
              <a:off x="5328665" y="2697480"/>
              <a:ext cx="1206500" cy="1028700"/>
            </a:xfrm>
            <a:custGeom>
              <a:avLst/>
              <a:gdLst/>
              <a:ahLst/>
              <a:cxnLst/>
              <a:rect l="l" t="t" r="r" b="b"/>
              <a:pathLst>
                <a:path w="1206500" h="1028700">
                  <a:moveTo>
                    <a:pt x="1121892" y="0"/>
                  </a:moveTo>
                  <a:lnTo>
                    <a:pt x="84353" y="0"/>
                  </a:lnTo>
                  <a:lnTo>
                    <a:pt x="51520" y="8691"/>
                  </a:lnTo>
                  <a:lnTo>
                    <a:pt x="24707" y="32396"/>
                  </a:lnTo>
                  <a:lnTo>
                    <a:pt x="6629" y="67556"/>
                  </a:lnTo>
                  <a:lnTo>
                    <a:pt x="0" y="110617"/>
                  </a:lnTo>
                  <a:lnTo>
                    <a:pt x="0" y="918083"/>
                  </a:lnTo>
                  <a:lnTo>
                    <a:pt x="6629" y="961143"/>
                  </a:lnTo>
                  <a:lnTo>
                    <a:pt x="24707" y="996303"/>
                  </a:lnTo>
                  <a:lnTo>
                    <a:pt x="51520" y="1020008"/>
                  </a:lnTo>
                  <a:lnTo>
                    <a:pt x="84353" y="1028700"/>
                  </a:lnTo>
                  <a:lnTo>
                    <a:pt x="1121892" y="1028700"/>
                  </a:lnTo>
                  <a:lnTo>
                    <a:pt x="1154725" y="1020008"/>
                  </a:lnTo>
                  <a:lnTo>
                    <a:pt x="1181538" y="996303"/>
                  </a:lnTo>
                  <a:lnTo>
                    <a:pt x="1199616" y="961143"/>
                  </a:lnTo>
                  <a:lnTo>
                    <a:pt x="1206245" y="918083"/>
                  </a:lnTo>
                  <a:lnTo>
                    <a:pt x="1206245" y="110617"/>
                  </a:lnTo>
                  <a:lnTo>
                    <a:pt x="1199616" y="67556"/>
                  </a:lnTo>
                  <a:lnTo>
                    <a:pt x="1181538" y="32396"/>
                  </a:lnTo>
                  <a:lnTo>
                    <a:pt x="1154725" y="8691"/>
                  </a:lnTo>
                  <a:lnTo>
                    <a:pt x="1121892" y="0"/>
                  </a:lnTo>
                  <a:close/>
                </a:path>
              </a:pathLst>
            </a:custGeom>
            <a:solidFill>
              <a:srgbClr val="BA76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28665" y="2660904"/>
              <a:ext cx="1206500" cy="1029969"/>
            </a:xfrm>
            <a:custGeom>
              <a:avLst/>
              <a:gdLst/>
              <a:ahLst/>
              <a:cxnLst/>
              <a:rect l="l" t="t" r="r" b="b"/>
              <a:pathLst>
                <a:path w="1206500" h="1029970">
                  <a:moveTo>
                    <a:pt x="1121892" y="0"/>
                  </a:moveTo>
                  <a:lnTo>
                    <a:pt x="84353" y="0"/>
                  </a:lnTo>
                  <a:lnTo>
                    <a:pt x="51520" y="8698"/>
                  </a:lnTo>
                  <a:lnTo>
                    <a:pt x="24707" y="32419"/>
                  </a:lnTo>
                  <a:lnTo>
                    <a:pt x="6629" y="67604"/>
                  </a:lnTo>
                  <a:lnTo>
                    <a:pt x="0" y="110693"/>
                  </a:lnTo>
                  <a:lnTo>
                    <a:pt x="0" y="918768"/>
                  </a:lnTo>
                  <a:lnTo>
                    <a:pt x="6629" y="961857"/>
                  </a:lnTo>
                  <a:lnTo>
                    <a:pt x="24707" y="997042"/>
                  </a:lnTo>
                  <a:lnTo>
                    <a:pt x="51520" y="1020763"/>
                  </a:lnTo>
                  <a:lnTo>
                    <a:pt x="84353" y="1029462"/>
                  </a:lnTo>
                  <a:lnTo>
                    <a:pt x="1121892" y="1029462"/>
                  </a:lnTo>
                  <a:lnTo>
                    <a:pt x="1154725" y="1020763"/>
                  </a:lnTo>
                  <a:lnTo>
                    <a:pt x="1181538" y="997042"/>
                  </a:lnTo>
                  <a:lnTo>
                    <a:pt x="1199616" y="961857"/>
                  </a:lnTo>
                  <a:lnTo>
                    <a:pt x="1206245" y="918768"/>
                  </a:lnTo>
                  <a:lnTo>
                    <a:pt x="1206245" y="110693"/>
                  </a:lnTo>
                  <a:lnTo>
                    <a:pt x="1199616" y="67604"/>
                  </a:lnTo>
                  <a:lnTo>
                    <a:pt x="1181538" y="32419"/>
                  </a:lnTo>
                  <a:lnTo>
                    <a:pt x="1154725" y="8698"/>
                  </a:lnTo>
                  <a:lnTo>
                    <a:pt x="1121892" y="0"/>
                  </a:lnTo>
                  <a:close/>
                </a:path>
              </a:pathLst>
            </a:custGeom>
            <a:solidFill>
              <a:srgbClr val="F39C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489968" y="3283699"/>
            <a:ext cx="891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ME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435" y="4488941"/>
            <a:ext cx="762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835" y="4284891"/>
            <a:ext cx="10407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10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Autorización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9257" y="4828794"/>
            <a:ext cx="762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4657" y="4625746"/>
            <a:ext cx="91884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75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Legislación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1826" y="5168646"/>
            <a:ext cx="762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57226" y="4970652"/>
            <a:ext cx="9429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180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10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Adqui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s</a:t>
            </a:r>
            <a:r>
              <a:rPr sz="1400" b="1" u="heavy" spc="-10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i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c</a:t>
            </a:r>
            <a:r>
              <a:rPr sz="1400" b="1" u="heavy" spc="-10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ió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2980B9"/>
                  </a:solidFill>
                </a:uFill>
                <a:latin typeface="Carlito"/>
                <a:cs typeface="Carlito"/>
              </a:rPr>
              <a:t>n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965960" y="4157471"/>
            <a:ext cx="1249680" cy="721995"/>
            <a:chOff x="1965960" y="4157471"/>
            <a:chExt cx="1249680" cy="721995"/>
          </a:xfrm>
        </p:grpSpPr>
        <p:sp>
          <p:nvSpPr>
            <p:cNvPr id="34" name="object 34"/>
            <p:cNvSpPr/>
            <p:nvPr/>
          </p:nvSpPr>
          <p:spPr>
            <a:xfrm>
              <a:off x="1965960" y="4191761"/>
              <a:ext cx="182118" cy="347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69770" y="4408931"/>
              <a:ext cx="174625" cy="466725"/>
            </a:xfrm>
            <a:custGeom>
              <a:avLst/>
              <a:gdLst/>
              <a:ahLst/>
              <a:cxnLst/>
              <a:rect l="l" t="t" r="r" b="b"/>
              <a:pathLst>
                <a:path w="174625" h="466725">
                  <a:moveTo>
                    <a:pt x="0" y="0"/>
                  </a:moveTo>
                  <a:lnTo>
                    <a:pt x="69799" y="0"/>
                  </a:lnTo>
                  <a:lnTo>
                    <a:pt x="69799" y="414045"/>
                  </a:lnTo>
                  <a:lnTo>
                    <a:pt x="73562" y="435456"/>
                  </a:lnTo>
                  <a:lnTo>
                    <a:pt x="84196" y="451962"/>
                  </a:lnTo>
                  <a:lnTo>
                    <a:pt x="100719" y="462585"/>
                  </a:lnTo>
                  <a:lnTo>
                    <a:pt x="122148" y="466344"/>
                  </a:lnTo>
                  <a:lnTo>
                    <a:pt x="174498" y="466344"/>
                  </a:lnTo>
                </a:path>
              </a:pathLst>
            </a:custGeom>
            <a:ln w="762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44268" y="4195571"/>
              <a:ext cx="1033780" cy="0"/>
            </a:xfrm>
            <a:custGeom>
              <a:avLst/>
              <a:gdLst/>
              <a:ahLst/>
              <a:cxnLst/>
              <a:rect l="l" t="t" r="r" b="b"/>
              <a:pathLst>
                <a:path w="1033780">
                  <a:moveTo>
                    <a:pt x="0" y="0"/>
                  </a:moveTo>
                  <a:lnTo>
                    <a:pt x="1033272" y="0"/>
                  </a:lnTo>
                </a:path>
              </a:pathLst>
            </a:custGeom>
            <a:ln w="22860">
              <a:solidFill>
                <a:srgbClr val="16A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39440" y="4157471"/>
              <a:ext cx="76200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152789" y="3929113"/>
            <a:ext cx="9975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Investigación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377946" y="4497323"/>
            <a:ext cx="762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131567" y="4286923"/>
            <a:ext cx="12973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110" dirty="0">
                <a:solidFill>
                  <a:srgbClr val="44546A"/>
                </a:solidFill>
                <a:uFill>
                  <a:solidFill>
                    <a:srgbClr val="16A085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16A085"/>
                  </a:solidFill>
                </a:uFill>
                <a:latin typeface="Carlito"/>
                <a:cs typeface="Carlito"/>
              </a:rPr>
              <a:t>Recopilar</a:t>
            </a:r>
            <a:r>
              <a:rPr sz="1400" b="1" u="heavy" spc="-15" dirty="0">
                <a:solidFill>
                  <a:srgbClr val="44546A"/>
                </a:solidFill>
                <a:uFill>
                  <a:solidFill>
                    <a:srgbClr val="16A085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16A085"/>
                  </a:solidFill>
                </a:uFill>
                <a:latin typeface="Carlito"/>
                <a:cs typeface="Carlito"/>
              </a:rPr>
              <a:t>datos</a:t>
            </a:r>
            <a:r>
              <a:rPr sz="1400" b="1" u="heavy" spc="155" dirty="0">
                <a:solidFill>
                  <a:srgbClr val="44546A"/>
                </a:solidFill>
                <a:uFill>
                  <a:solidFill>
                    <a:srgbClr val="16A085"/>
                  </a:solidFill>
                </a:uFill>
                <a:latin typeface="Carlito"/>
                <a:cs typeface="Carlito"/>
              </a:rPr>
              <a:t> 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23794" y="4837176"/>
            <a:ext cx="762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31567" y="4626774"/>
            <a:ext cx="8432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16A085"/>
                  </a:solidFill>
                </a:uFill>
                <a:latin typeface="Carlito"/>
                <a:cs typeface="Carlito"/>
              </a:rPr>
              <a:t>  </a:t>
            </a:r>
            <a:r>
              <a:rPr sz="1400" b="1" u="heavy" spc="-100" dirty="0">
                <a:solidFill>
                  <a:srgbClr val="44546A"/>
                </a:solidFill>
                <a:uFill>
                  <a:solidFill>
                    <a:srgbClr val="16A085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16A085"/>
                  </a:solidFill>
                </a:uFill>
                <a:latin typeface="Carlito"/>
                <a:cs typeface="Carlito"/>
              </a:rPr>
              <a:t>Archivar</a:t>
            </a:r>
            <a:r>
              <a:rPr sz="1400" b="1" u="heavy" spc="75" dirty="0">
                <a:solidFill>
                  <a:srgbClr val="44546A"/>
                </a:solidFill>
                <a:uFill>
                  <a:solidFill>
                    <a:srgbClr val="16A085"/>
                  </a:solidFill>
                </a:uFill>
                <a:latin typeface="Carlito"/>
                <a:cs typeface="Carlito"/>
              </a:rPr>
              <a:t> 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675888" y="4676394"/>
            <a:ext cx="762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701288" y="4470666"/>
            <a:ext cx="8324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80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Datos</a:t>
            </a:r>
            <a:r>
              <a:rPr sz="1400" b="1" u="heavy" spc="-60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red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65397" y="5016246"/>
            <a:ext cx="762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590797" y="4806175"/>
            <a:ext cx="916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150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Datos</a:t>
            </a:r>
            <a:r>
              <a:rPr sz="1400" b="1" u="heavy" spc="-5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host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116579" y="5356097"/>
            <a:ext cx="762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53634" y="4335017"/>
            <a:ext cx="181356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86321" y="4299203"/>
            <a:ext cx="76200" cy="7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618479" y="4090047"/>
            <a:ext cx="8191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100" dirty="0">
                <a:solidFill>
                  <a:srgbClr val="44546A"/>
                </a:solidFill>
                <a:uFill>
                  <a:solidFill>
                    <a:srgbClr val="F39C12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F39C12"/>
                  </a:solidFill>
                </a:uFill>
                <a:latin typeface="Carlito"/>
                <a:cs typeface="Carlito"/>
              </a:rPr>
              <a:t>Organizar</a:t>
            </a:r>
            <a:r>
              <a:rPr sz="1400" b="1" u="heavy" spc="70" dirty="0">
                <a:solidFill>
                  <a:srgbClr val="44546A"/>
                </a:solidFill>
                <a:uFill>
                  <a:solidFill>
                    <a:srgbClr val="F39C12"/>
                  </a:solidFill>
                </a:uFill>
                <a:latin typeface="Carlito"/>
                <a:cs typeface="Carlito"/>
              </a:rPr>
              <a:t> 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891528" y="4640579"/>
            <a:ext cx="76200" cy="7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626938" y="4429912"/>
            <a:ext cx="12217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F39C12"/>
                  </a:solidFill>
                </a:uFill>
                <a:latin typeface="Carlito"/>
                <a:cs typeface="Carlito"/>
              </a:rPr>
              <a:t>Escribir</a:t>
            </a:r>
            <a:r>
              <a:rPr sz="1400" b="1" u="heavy" spc="5" dirty="0">
                <a:solidFill>
                  <a:srgbClr val="44546A"/>
                </a:solidFill>
                <a:uFill>
                  <a:solidFill>
                    <a:srgbClr val="F39C12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F39C12"/>
                  </a:solidFill>
                </a:uFill>
                <a:latin typeface="Carlito"/>
                <a:cs typeface="Carlito"/>
              </a:rPr>
              <a:t>informe</a:t>
            </a:r>
            <a:r>
              <a:rPr sz="1400" b="1" u="heavy" spc="-30" dirty="0">
                <a:solidFill>
                  <a:srgbClr val="44546A"/>
                </a:solidFill>
                <a:uFill>
                  <a:solidFill>
                    <a:srgbClr val="F39C12"/>
                  </a:solidFill>
                </a:uFill>
                <a:latin typeface="Carlito"/>
                <a:cs typeface="Carlito"/>
              </a:rPr>
              <a:t> 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881371" y="3290315"/>
            <a:ext cx="398145" cy="259079"/>
          </a:xfrm>
          <a:custGeom>
            <a:avLst/>
            <a:gdLst/>
            <a:ahLst/>
            <a:cxnLst/>
            <a:rect l="l" t="t" r="r" b="b"/>
            <a:pathLst>
              <a:path w="398145" h="259079">
                <a:moveTo>
                  <a:pt x="268224" y="0"/>
                </a:moveTo>
                <a:lnTo>
                  <a:pt x="268224" y="64770"/>
                </a:lnTo>
                <a:lnTo>
                  <a:pt x="0" y="64770"/>
                </a:lnTo>
                <a:lnTo>
                  <a:pt x="0" y="194310"/>
                </a:lnTo>
                <a:lnTo>
                  <a:pt x="268224" y="194310"/>
                </a:lnTo>
                <a:lnTo>
                  <a:pt x="268224" y="259080"/>
                </a:lnTo>
                <a:lnTo>
                  <a:pt x="397764" y="129540"/>
                </a:lnTo>
                <a:lnTo>
                  <a:pt x="26822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37132" y="3308603"/>
            <a:ext cx="397510" cy="260350"/>
          </a:xfrm>
          <a:custGeom>
            <a:avLst/>
            <a:gdLst/>
            <a:ahLst/>
            <a:cxnLst/>
            <a:rect l="l" t="t" r="r" b="b"/>
            <a:pathLst>
              <a:path w="397510" h="260350">
                <a:moveTo>
                  <a:pt x="267081" y="0"/>
                </a:moveTo>
                <a:lnTo>
                  <a:pt x="267081" y="64960"/>
                </a:lnTo>
                <a:lnTo>
                  <a:pt x="0" y="64960"/>
                </a:lnTo>
                <a:lnTo>
                  <a:pt x="0" y="194881"/>
                </a:lnTo>
                <a:lnTo>
                  <a:pt x="267081" y="194881"/>
                </a:lnTo>
                <a:lnTo>
                  <a:pt x="267081" y="259842"/>
                </a:lnTo>
                <a:lnTo>
                  <a:pt x="397002" y="129921"/>
                </a:lnTo>
                <a:lnTo>
                  <a:pt x="26708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62300" y="3309365"/>
            <a:ext cx="397510" cy="260350"/>
          </a:xfrm>
          <a:custGeom>
            <a:avLst/>
            <a:gdLst/>
            <a:ahLst/>
            <a:cxnLst/>
            <a:rect l="l" t="t" r="r" b="b"/>
            <a:pathLst>
              <a:path w="397510" h="260350">
                <a:moveTo>
                  <a:pt x="267081" y="0"/>
                </a:moveTo>
                <a:lnTo>
                  <a:pt x="267081" y="64960"/>
                </a:lnTo>
                <a:lnTo>
                  <a:pt x="0" y="64960"/>
                </a:lnTo>
                <a:lnTo>
                  <a:pt x="0" y="194881"/>
                </a:lnTo>
                <a:lnTo>
                  <a:pt x="267081" y="194881"/>
                </a:lnTo>
                <a:lnTo>
                  <a:pt x="267081" y="259842"/>
                </a:lnTo>
                <a:lnTo>
                  <a:pt x="397002" y="129921"/>
                </a:lnTo>
                <a:lnTo>
                  <a:pt x="26708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5182" y="4522470"/>
            <a:ext cx="174625" cy="679450"/>
          </a:xfrm>
          <a:custGeom>
            <a:avLst/>
            <a:gdLst/>
            <a:ahLst/>
            <a:cxnLst/>
            <a:rect l="l" t="t" r="r" b="b"/>
            <a:pathLst>
              <a:path w="174625" h="679450">
                <a:moveTo>
                  <a:pt x="174497" y="387095"/>
                </a:moveTo>
                <a:lnTo>
                  <a:pt x="104698" y="387095"/>
                </a:lnTo>
                <a:lnTo>
                  <a:pt x="104698" y="52196"/>
                </a:lnTo>
                <a:lnTo>
                  <a:pt x="100935" y="30828"/>
                </a:lnTo>
                <a:lnTo>
                  <a:pt x="90301" y="14354"/>
                </a:lnTo>
                <a:lnTo>
                  <a:pt x="73778" y="3751"/>
                </a:lnTo>
                <a:lnTo>
                  <a:pt x="52349" y="0"/>
                </a:lnTo>
                <a:lnTo>
                  <a:pt x="0" y="0"/>
                </a:lnTo>
              </a:path>
              <a:path w="174625" h="679450">
                <a:moveTo>
                  <a:pt x="174497" y="387095"/>
                </a:moveTo>
                <a:lnTo>
                  <a:pt x="104698" y="387095"/>
                </a:lnTo>
                <a:lnTo>
                  <a:pt x="104698" y="374205"/>
                </a:lnTo>
                <a:lnTo>
                  <a:pt x="102190" y="360142"/>
                </a:lnTo>
                <a:lnTo>
                  <a:pt x="95102" y="349299"/>
                </a:lnTo>
                <a:lnTo>
                  <a:pt x="84087" y="342321"/>
                </a:lnTo>
                <a:lnTo>
                  <a:pt x="69799" y="339851"/>
                </a:lnTo>
                <a:lnTo>
                  <a:pt x="0" y="339851"/>
                </a:lnTo>
              </a:path>
              <a:path w="174625" h="679450">
                <a:moveTo>
                  <a:pt x="174497" y="387095"/>
                </a:moveTo>
                <a:lnTo>
                  <a:pt x="104698" y="387095"/>
                </a:lnTo>
                <a:lnTo>
                  <a:pt x="104698" y="626668"/>
                </a:lnTo>
                <a:lnTo>
                  <a:pt x="100935" y="648070"/>
                </a:lnTo>
                <a:lnTo>
                  <a:pt x="90301" y="664568"/>
                </a:lnTo>
                <a:lnTo>
                  <a:pt x="73778" y="675185"/>
                </a:lnTo>
                <a:lnTo>
                  <a:pt x="52349" y="678941"/>
                </a:lnTo>
                <a:lnTo>
                  <a:pt x="0" y="678941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11040" y="4713732"/>
            <a:ext cx="174625" cy="1019810"/>
          </a:xfrm>
          <a:custGeom>
            <a:avLst/>
            <a:gdLst/>
            <a:ahLst/>
            <a:cxnLst/>
            <a:rect l="l" t="t" r="r" b="b"/>
            <a:pathLst>
              <a:path w="174625" h="1019810">
                <a:moveTo>
                  <a:pt x="174498" y="387858"/>
                </a:moveTo>
                <a:lnTo>
                  <a:pt x="104698" y="387858"/>
                </a:lnTo>
                <a:lnTo>
                  <a:pt x="104698" y="52298"/>
                </a:lnTo>
                <a:lnTo>
                  <a:pt x="100935" y="30887"/>
                </a:lnTo>
                <a:lnTo>
                  <a:pt x="90301" y="14381"/>
                </a:lnTo>
                <a:lnTo>
                  <a:pt x="73778" y="3758"/>
                </a:lnTo>
                <a:lnTo>
                  <a:pt x="52349" y="0"/>
                </a:lnTo>
                <a:lnTo>
                  <a:pt x="0" y="0"/>
                </a:lnTo>
              </a:path>
              <a:path w="174625" h="1019810">
                <a:moveTo>
                  <a:pt x="174498" y="387858"/>
                </a:moveTo>
                <a:lnTo>
                  <a:pt x="104698" y="387858"/>
                </a:lnTo>
                <a:lnTo>
                  <a:pt x="104698" y="374764"/>
                </a:lnTo>
                <a:lnTo>
                  <a:pt x="102190" y="360474"/>
                </a:lnTo>
                <a:lnTo>
                  <a:pt x="95102" y="349454"/>
                </a:lnTo>
                <a:lnTo>
                  <a:pt x="84087" y="342362"/>
                </a:lnTo>
                <a:lnTo>
                  <a:pt x="69799" y="339852"/>
                </a:lnTo>
                <a:lnTo>
                  <a:pt x="0" y="339852"/>
                </a:lnTo>
              </a:path>
              <a:path w="174625" h="1019810">
                <a:moveTo>
                  <a:pt x="174498" y="387858"/>
                </a:moveTo>
                <a:lnTo>
                  <a:pt x="104698" y="387858"/>
                </a:lnTo>
                <a:lnTo>
                  <a:pt x="104698" y="627430"/>
                </a:lnTo>
                <a:lnTo>
                  <a:pt x="100935" y="648832"/>
                </a:lnTo>
                <a:lnTo>
                  <a:pt x="90301" y="665330"/>
                </a:lnTo>
                <a:lnTo>
                  <a:pt x="73778" y="675947"/>
                </a:lnTo>
                <a:lnTo>
                  <a:pt x="52349" y="679704"/>
                </a:lnTo>
                <a:lnTo>
                  <a:pt x="0" y="679704"/>
                </a:lnTo>
              </a:path>
              <a:path w="174625" h="1019810">
                <a:moveTo>
                  <a:pt x="174498" y="387858"/>
                </a:moveTo>
                <a:lnTo>
                  <a:pt x="104698" y="387858"/>
                </a:lnTo>
                <a:lnTo>
                  <a:pt x="104698" y="967282"/>
                </a:lnTo>
                <a:lnTo>
                  <a:pt x="100935" y="988678"/>
                </a:lnTo>
                <a:lnTo>
                  <a:pt x="90301" y="1005178"/>
                </a:lnTo>
                <a:lnTo>
                  <a:pt x="73778" y="1015797"/>
                </a:lnTo>
                <a:lnTo>
                  <a:pt x="52349" y="1019556"/>
                </a:lnTo>
                <a:lnTo>
                  <a:pt x="0" y="1019556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93285" y="5695188"/>
            <a:ext cx="762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141979" y="5025706"/>
            <a:ext cx="1383665" cy="70231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R="25400" algn="r">
              <a:lnSpc>
                <a:spcPct val="100000"/>
              </a:lnSpc>
              <a:spcBef>
                <a:spcPts val="1080"/>
              </a:spcBef>
            </a:pP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2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10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Al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m</a:t>
            </a:r>
            <a:r>
              <a:rPr sz="1400" b="1" u="heavy" spc="-10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a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c</a:t>
            </a:r>
            <a:r>
              <a:rPr sz="1400" b="1" u="heavy" spc="-10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ena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m</a:t>
            </a:r>
            <a:r>
              <a:rPr sz="1400" b="1" u="heavy" spc="-10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ien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to</a:t>
            </a:r>
            <a:endParaRPr sz="14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985"/>
              </a:spcBef>
            </a:pP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   </a:t>
            </a:r>
            <a:r>
              <a:rPr sz="1400" b="1" u="heavy" spc="-4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 </a:t>
            </a:r>
            <a:r>
              <a:rPr sz="1400" b="1" u="heavy" spc="-5" dirty="0">
                <a:solidFill>
                  <a:srgbClr val="44546A"/>
                </a:solidFill>
                <a:uFill>
                  <a:solidFill>
                    <a:srgbClr val="C0392B"/>
                  </a:solidFill>
                </a:uFill>
                <a:latin typeface="Carlito"/>
                <a:cs typeface="Carlito"/>
              </a:rPr>
              <a:t>…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448300" y="2737866"/>
            <a:ext cx="715645" cy="1818639"/>
            <a:chOff x="5448300" y="2737866"/>
            <a:chExt cx="715645" cy="1818639"/>
          </a:xfrm>
        </p:grpSpPr>
        <p:sp>
          <p:nvSpPr>
            <p:cNvPr id="61" name="object 61"/>
            <p:cNvSpPr/>
            <p:nvPr/>
          </p:nvSpPr>
          <p:spPr>
            <a:xfrm>
              <a:off x="5452110" y="3704844"/>
              <a:ext cx="11430" cy="847725"/>
            </a:xfrm>
            <a:custGeom>
              <a:avLst/>
              <a:gdLst/>
              <a:ahLst/>
              <a:cxnLst/>
              <a:rect l="l" t="t" r="r" b="b"/>
              <a:pathLst>
                <a:path w="11429" h="847725">
                  <a:moveTo>
                    <a:pt x="0" y="0"/>
                  </a:moveTo>
                  <a:lnTo>
                    <a:pt x="10883" y="847293"/>
                  </a:lnTo>
                </a:path>
              </a:pathLst>
            </a:custGeom>
            <a:ln w="762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05462" y="2742819"/>
              <a:ext cx="453390" cy="536575"/>
            </a:xfrm>
            <a:custGeom>
              <a:avLst/>
              <a:gdLst/>
              <a:ahLst/>
              <a:cxnLst/>
              <a:rect l="l" t="t" r="r" b="b"/>
              <a:pathLst>
                <a:path w="453389" h="536575">
                  <a:moveTo>
                    <a:pt x="319951" y="83642"/>
                  </a:moveTo>
                  <a:lnTo>
                    <a:pt x="49847" y="83642"/>
                  </a:lnTo>
                  <a:lnTo>
                    <a:pt x="30528" y="87462"/>
                  </a:lnTo>
                  <a:lnTo>
                    <a:pt x="14674" y="97918"/>
                  </a:lnTo>
                  <a:lnTo>
                    <a:pt x="3945" y="113501"/>
                  </a:lnTo>
                  <a:lnTo>
                    <a:pt x="0" y="132702"/>
                  </a:lnTo>
                  <a:lnTo>
                    <a:pt x="0" y="487387"/>
                  </a:lnTo>
                  <a:lnTo>
                    <a:pt x="3945" y="506588"/>
                  </a:lnTo>
                  <a:lnTo>
                    <a:pt x="14674" y="522171"/>
                  </a:lnTo>
                  <a:lnTo>
                    <a:pt x="30528" y="532627"/>
                  </a:lnTo>
                  <a:lnTo>
                    <a:pt x="49847" y="536448"/>
                  </a:lnTo>
                  <a:lnTo>
                    <a:pt x="319951" y="536448"/>
                  </a:lnTo>
                  <a:lnTo>
                    <a:pt x="339267" y="532627"/>
                  </a:lnTo>
                  <a:lnTo>
                    <a:pt x="355117" y="522171"/>
                  </a:lnTo>
                  <a:lnTo>
                    <a:pt x="365842" y="506588"/>
                  </a:lnTo>
                  <a:lnTo>
                    <a:pt x="366481" y="503478"/>
                  </a:lnTo>
                  <a:lnTo>
                    <a:pt x="41008" y="503478"/>
                  </a:lnTo>
                  <a:lnTo>
                    <a:pt x="33769" y="496239"/>
                  </a:lnTo>
                  <a:lnTo>
                    <a:pt x="33769" y="123863"/>
                  </a:lnTo>
                  <a:lnTo>
                    <a:pt x="41008" y="116624"/>
                  </a:lnTo>
                  <a:lnTo>
                    <a:pt x="366483" y="116624"/>
                  </a:lnTo>
                  <a:lnTo>
                    <a:pt x="365842" y="113501"/>
                  </a:lnTo>
                  <a:lnTo>
                    <a:pt x="355117" y="97918"/>
                  </a:lnTo>
                  <a:lnTo>
                    <a:pt x="339267" y="87462"/>
                  </a:lnTo>
                  <a:lnTo>
                    <a:pt x="319951" y="83642"/>
                  </a:lnTo>
                  <a:close/>
                </a:path>
                <a:path w="453389" h="536575">
                  <a:moveTo>
                    <a:pt x="366483" y="116624"/>
                  </a:moveTo>
                  <a:lnTo>
                    <a:pt x="328790" y="116624"/>
                  </a:lnTo>
                  <a:lnTo>
                    <a:pt x="336029" y="123863"/>
                  </a:lnTo>
                  <a:lnTo>
                    <a:pt x="336029" y="496239"/>
                  </a:lnTo>
                  <a:lnTo>
                    <a:pt x="328790" y="503478"/>
                  </a:lnTo>
                  <a:lnTo>
                    <a:pt x="366481" y="503478"/>
                  </a:lnTo>
                  <a:lnTo>
                    <a:pt x="369785" y="487387"/>
                  </a:lnTo>
                  <a:lnTo>
                    <a:pt x="369785" y="453605"/>
                  </a:lnTo>
                  <a:lnTo>
                    <a:pt x="403555" y="453605"/>
                  </a:lnTo>
                  <a:lnTo>
                    <a:pt x="422871" y="449660"/>
                  </a:lnTo>
                  <a:lnTo>
                    <a:pt x="438721" y="438929"/>
                  </a:lnTo>
                  <a:lnTo>
                    <a:pt x="449446" y="423071"/>
                  </a:lnTo>
                  <a:lnTo>
                    <a:pt x="450109" y="419823"/>
                  </a:lnTo>
                  <a:lnTo>
                    <a:pt x="369785" y="419823"/>
                  </a:lnTo>
                  <a:lnTo>
                    <a:pt x="369785" y="132702"/>
                  </a:lnTo>
                  <a:lnTo>
                    <a:pt x="366483" y="116624"/>
                  </a:lnTo>
                  <a:close/>
                </a:path>
                <a:path w="453389" h="536575">
                  <a:moveTo>
                    <a:pt x="450085" y="32969"/>
                  </a:moveTo>
                  <a:lnTo>
                    <a:pt x="412394" y="32969"/>
                  </a:lnTo>
                  <a:lnTo>
                    <a:pt x="419633" y="40208"/>
                  </a:lnTo>
                  <a:lnTo>
                    <a:pt x="419633" y="412584"/>
                  </a:lnTo>
                  <a:lnTo>
                    <a:pt x="412394" y="419823"/>
                  </a:lnTo>
                  <a:lnTo>
                    <a:pt x="450109" y="419823"/>
                  </a:lnTo>
                  <a:lnTo>
                    <a:pt x="453390" y="403745"/>
                  </a:lnTo>
                  <a:lnTo>
                    <a:pt x="453390" y="49060"/>
                  </a:lnTo>
                  <a:lnTo>
                    <a:pt x="450085" y="32969"/>
                  </a:lnTo>
                  <a:close/>
                </a:path>
                <a:path w="453389" h="536575">
                  <a:moveTo>
                    <a:pt x="403555" y="0"/>
                  </a:moveTo>
                  <a:lnTo>
                    <a:pt x="133451" y="0"/>
                  </a:lnTo>
                  <a:lnTo>
                    <a:pt x="114132" y="3820"/>
                  </a:lnTo>
                  <a:lnTo>
                    <a:pt x="98278" y="14276"/>
                  </a:lnTo>
                  <a:lnTo>
                    <a:pt x="87549" y="29859"/>
                  </a:lnTo>
                  <a:lnTo>
                    <a:pt x="83604" y="49060"/>
                  </a:lnTo>
                  <a:lnTo>
                    <a:pt x="83604" y="83642"/>
                  </a:lnTo>
                  <a:lnTo>
                    <a:pt x="117373" y="83642"/>
                  </a:lnTo>
                  <a:lnTo>
                    <a:pt x="117373" y="40208"/>
                  </a:lnTo>
                  <a:lnTo>
                    <a:pt x="124612" y="32969"/>
                  </a:lnTo>
                  <a:lnTo>
                    <a:pt x="450085" y="32969"/>
                  </a:lnTo>
                  <a:lnTo>
                    <a:pt x="449446" y="29859"/>
                  </a:lnTo>
                  <a:lnTo>
                    <a:pt x="438721" y="14276"/>
                  </a:lnTo>
                  <a:lnTo>
                    <a:pt x="422871" y="3820"/>
                  </a:lnTo>
                  <a:lnTo>
                    <a:pt x="403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05462" y="2742819"/>
              <a:ext cx="453390" cy="536575"/>
            </a:xfrm>
            <a:custGeom>
              <a:avLst/>
              <a:gdLst/>
              <a:ahLst/>
              <a:cxnLst/>
              <a:rect l="l" t="t" r="r" b="b"/>
              <a:pathLst>
                <a:path w="453389" h="536575">
                  <a:moveTo>
                    <a:pt x="403555" y="0"/>
                  </a:moveTo>
                  <a:lnTo>
                    <a:pt x="133451" y="0"/>
                  </a:lnTo>
                  <a:lnTo>
                    <a:pt x="114132" y="3820"/>
                  </a:lnTo>
                  <a:lnTo>
                    <a:pt x="98278" y="14276"/>
                  </a:lnTo>
                  <a:lnTo>
                    <a:pt x="87549" y="29859"/>
                  </a:lnTo>
                  <a:lnTo>
                    <a:pt x="83604" y="49060"/>
                  </a:lnTo>
                  <a:lnTo>
                    <a:pt x="83604" y="83642"/>
                  </a:lnTo>
                  <a:lnTo>
                    <a:pt x="49847" y="83642"/>
                  </a:lnTo>
                  <a:lnTo>
                    <a:pt x="30528" y="87462"/>
                  </a:lnTo>
                  <a:lnTo>
                    <a:pt x="14674" y="97918"/>
                  </a:lnTo>
                  <a:lnTo>
                    <a:pt x="3945" y="113501"/>
                  </a:lnTo>
                  <a:lnTo>
                    <a:pt x="0" y="132702"/>
                  </a:lnTo>
                  <a:lnTo>
                    <a:pt x="0" y="487387"/>
                  </a:lnTo>
                  <a:lnTo>
                    <a:pt x="3945" y="506588"/>
                  </a:lnTo>
                  <a:lnTo>
                    <a:pt x="14674" y="522171"/>
                  </a:lnTo>
                  <a:lnTo>
                    <a:pt x="30528" y="532627"/>
                  </a:lnTo>
                  <a:lnTo>
                    <a:pt x="49847" y="536448"/>
                  </a:lnTo>
                  <a:lnTo>
                    <a:pt x="319951" y="536448"/>
                  </a:lnTo>
                  <a:lnTo>
                    <a:pt x="339267" y="532627"/>
                  </a:lnTo>
                  <a:lnTo>
                    <a:pt x="355117" y="522171"/>
                  </a:lnTo>
                  <a:lnTo>
                    <a:pt x="365842" y="506588"/>
                  </a:lnTo>
                  <a:lnTo>
                    <a:pt x="369785" y="487387"/>
                  </a:lnTo>
                  <a:lnTo>
                    <a:pt x="369785" y="453605"/>
                  </a:lnTo>
                  <a:lnTo>
                    <a:pt x="403555" y="453605"/>
                  </a:lnTo>
                  <a:lnTo>
                    <a:pt x="422871" y="449660"/>
                  </a:lnTo>
                  <a:lnTo>
                    <a:pt x="438721" y="438929"/>
                  </a:lnTo>
                  <a:lnTo>
                    <a:pt x="449446" y="423071"/>
                  </a:lnTo>
                  <a:lnTo>
                    <a:pt x="453390" y="403745"/>
                  </a:lnTo>
                  <a:lnTo>
                    <a:pt x="453390" y="49060"/>
                  </a:lnTo>
                  <a:lnTo>
                    <a:pt x="449446" y="29859"/>
                  </a:lnTo>
                  <a:lnTo>
                    <a:pt x="438721" y="14276"/>
                  </a:lnTo>
                  <a:lnTo>
                    <a:pt x="422871" y="3820"/>
                  </a:lnTo>
                  <a:lnTo>
                    <a:pt x="403555" y="0"/>
                  </a:lnTo>
                  <a:close/>
                </a:path>
                <a:path w="453389" h="536575">
                  <a:moveTo>
                    <a:pt x="336029" y="487387"/>
                  </a:moveTo>
                  <a:lnTo>
                    <a:pt x="336029" y="496239"/>
                  </a:lnTo>
                  <a:lnTo>
                    <a:pt x="328790" y="503478"/>
                  </a:lnTo>
                  <a:lnTo>
                    <a:pt x="319951" y="503478"/>
                  </a:lnTo>
                  <a:lnTo>
                    <a:pt x="49847" y="503478"/>
                  </a:lnTo>
                  <a:lnTo>
                    <a:pt x="41008" y="503478"/>
                  </a:lnTo>
                  <a:lnTo>
                    <a:pt x="33769" y="496239"/>
                  </a:lnTo>
                  <a:lnTo>
                    <a:pt x="33769" y="487387"/>
                  </a:lnTo>
                  <a:lnTo>
                    <a:pt x="33769" y="132702"/>
                  </a:lnTo>
                  <a:lnTo>
                    <a:pt x="33769" y="123863"/>
                  </a:lnTo>
                  <a:lnTo>
                    <a:pt x="41008" y="116624"/>
                  </a:lnTo>
                  <a:lnTo>
                    <a:pt x="49847" y="116624"/>
                  </a:lnTo>
                  <a:lnTo>
                    <a:pt x="319951" y="116624"/>
                  </a:lnTo>
                  <a:lnTo>
                    <a:pt x="328790" y="116624"/>
                  </a:lnTo>
                  <a:lnTo>
                    <a:pt x="336029" y="123863"/>
                  </a:lnTo>
                  <a:lnTo>
                    <a:pt x="336029" y="132702"/>
                  </a:lnTo>
                  <a:lnTo>
                    <a:pt x="336029" y="487387"/>
                  </a:lnTo>
                  <a:close/>
                </a:path>
                <a:path w="453389" h="536575">
                  <a:moveTo>
                    <a:pt x="419633" y="403745"/>
                  </a:moveTo>
                  <a:lnTo>
                    <a:pt x="419633" y="412584"/>
                  </a:lnTo>
                  <a:lnTo>
                    <a:pt x="412394" y="419823"/>
                  </a:lnTo>
                  <a:lnTo>
                    <a:pt x="403555" y="419823"/>
                  </a:lnTo>
                  <a:lnTo>
                    <a:pt x="369785" y="419823"/>
                  </a:lnTo>
                  <a:lnTo>
                    <a:pt x="369785" y="132702"/>
                  </a:lnTo>
                  <a:lnTo>
                    <a:pt x="365842" y="113501"/>
                  </a:lnTo>
                  <a:lnTo>
                    <a:pt x="355117" y="97918"/>
                  </a:lnTo>
                  <a:lnTo>
                    <a:pt x="339267" y="87462"/>
                  </a:lnTo>
                  <a:lnTo>
                    <a:pt x="319951" y="83642"/>
                  </a:lnTo>
                  <a:lnTo>
                    <a:pt x="117373" y="83642"/>
                  </a:lnTo>
                  <a:lnTo>
                    <a:pt x="117373" y="49060"/>
                  </a:lnTo>
                  <a:lnTo>
                    <a:pt x="117373" y="40208"/>
                  </a:lnTo>
                  <a:lnTo>
                    <a:pt x="124612" y="32969"/>
                  </a:lnTo>
                  <a:lnTo>
                    <a:pt x="133451" y="32969"/>
                  </a:lnTo>
                  <a:lnTo>
                    <a:pt x="403555" y="32969"/>
                  </a:lnTo>
                  <a:lnTo>
                    <a:pt x="412394" y="32969"/>
                  </a:lnTo>
                  <a:lnTo>
                    <a:pt x="419633" y="40208"/>
                  </a:lnTo>
                  <a:lnTo>
                    <a:pt x="419633" y="49060"/>
                  </a:lnTo>
                  <a:lnTo>
                    <a:pt x="419633" y="403745"/>
                  </a:lnTo>
                  <a:close/>
                </a:path>
              </a:pathLst>
            </a:custGeom>
            <a:ln w="99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17870" y="2972574"/>
              <a:ext cx="144017" cy="14401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4008882" y="2812541"/>
            <a:ext cx="440690" cy="432434"/>
          </a:xfrm>
          <a:custGeom>
            <a:avLst/>
            <a:gdLst/>
            <a:ahLst/>
            <a:cxnLst/>
            <a:rect l="l" t="t" r="r" b="b"/>
            <a:pathLst>
              <a:path w="440689" h="432435">
                <a:moveTo>
                  <a:pt x="156972" y="332994"/>
                </a:moveTo>
                <a:lnTo>
                  <a:pt x="154025" y="318960"/>
                </a:lnTo>
                <a:lnTo>
                  <a:pt x="146126" y="307860"/>
                </a:lnTo>
                <a:lnTo>
                  <a:pt x="134696" y="300570"/>
                </a:lnTo>
                <a:lnTo>
                  <a:pt x="121158" y="297942"/>
                </a:lnTo>
                <a:lnTo>
                  <a:pt x="106807" y="300570"/>
                </a:lnTo>
                <a:lnTo>
                  <a:pt x="95465" y="307860"/>
                </a:lnTo>
                <a:lnTo>
                  <a:pt x="88011" y="318960"/>
                </a:lnTo>
                <a:lnTo>
                  <a:pt x="85344" y="332994"/>
                </a:lnTo>
                <a:lnTo>
                  <a:pt x="88011" y="346265"/>
                </a:lnTo>
                <a:lnTo>
                  <a:pt x="95465" y="357441"/>
                </a:lnTo>
                <a:lnTo>
                  <a:pt x="106807" y="365175"/>
                </a:lnTo>
                <a:lnTo>
                  <a:pt x="121158" y="368046"/>
                </a:lnTo>
                <a:lnTo>
                  <a:pt x="134696" y="365175"/>
                </a:lnTo>
                <a:lnTo>
                  <a:pt x="146126" y="357441"/>
                </a:lnTo>
                <a:lnTo>
                  <a:pt x="154025" y="346265"/>
                </a:lnTo>
                <a:lnTo>
                  <a:pt x="156972" y="332994"/>
                </a:lnTo>
                <a:close/>
              </a:path>
              <a:path w="440689" h="432435">
                <a:moveTo>
                  <a:pt x="156972" y="246126"/>
                </a:moveTo>
                <a:lnTo>
                  <a:pt x="154025" y="232867"/>
                </a:lnTo>
                <a:lnTo>
                  <a:pt x="146126" y="221691"/>
                </a:lnTo>
                <a:lnTo>
                  <a:pt x="134696" y="213956"/>
                </a:lnTo>
                <a:lnTo>
                  <a:pt x="121158" y="211074"/>
                </a:lnTo>
                <a:lnTo>
                  <a:pt x="106807" y="213956"/>
                </a:lnTo>
                <a:lnTo>
                  <a:pt x="95465" y="221691"/>
                </a:lnTo>
                <a:lnTo>
                  <a:pt x="88011" y="232867"/>
                </a:lnTo>
                <a:lnTo>
                  <a:pt x="85344" y="246126"/>
                </a:lnTo>
                <a:lnTo>
                  <a:pt x="88011" y="260172"/>
                </a:lnTo>
                <a:lnTo>
                  <a:pt x="95465" y="271272"/>
                </a:lnTo>
                <a:lnTo>
                  <a:pt x="106807" y="278561"/>
                </a:lnTo>
                <a:lnTo>
                  <a:pt x="121158" y="281178"/>
                </a:lnTo>
                <a:lnTo>
                  <a:pt x="134696" y="278561"/>
                </a:lnTo>
                <a:lnTo>
                  <a:pt x="146126" y="271272"/>
                </a:lnTo>
                <a:lnTo>
                  <a:pt x="154025" y="260172"/>
                </a:lnTo>
                <a:lnTo>
                  <a:pt x="156972" y="246126"/>
                </a:lnTo>
                <a:close/>
              </a:path>
              <a:path w="440689" h="432435">
                <a:moveTo>
                  <a:pt x="156972" y="159499"/>
                </a:moveTo>
                <a:lnTo>
                  <a:pt x="154025" y="146443"/>
                </a:lnTo>
                <a:lnTo>
                  <a:pt x="146126" y="135432"/>
                </a:lnTo>
                <a:lnTo>
                  <a:pt x="134696" y="127825"/>
                </a:lnTo>
                <a:lnTo>
                  <a:pt x="121158" y="124980"/>
                </a:lnTo>
                <a:lnTo>
                  <a:pt x="106807" y="127825"/>
                </a:lnTo>
                <a:lnTo>
                  <a:pt x="95465" y="135432"/>
                </a:lnTo>
                <a:lnTo>
                  <a:pt x="88011" y="146443"/>
                </a:lnTo>
                <a:lnTo>
                  <a:pt x="85344" y="159499"/>
                </a:lnTo>
                <a:lnTo>
                  <a:pt x="88011" y="173621"/>
                </a:lnTo>
                <a:lnTo>
                  <a:pt x="95465" y="185178"/>
                </a:lnTo>
                <a:lnTo>
                  <a:pt x="106807" y="192989"/>
                </a:lnTo>
                <a:lnTo>
                  <a:pt x="121158" y="195846"/>
                </a:lnTo>
                <a:lnTo>
                  <a:pt x="134696" y="192989"/>
                </a:lnTo>
                <a:lnTo>
                  <a:pt x="146126" y="185178"/>
                </a:lnTo>
                <a:lnTo>
                  <a:pt x="154025" y="173621"/>
                </a:lnTo>
                <a:lnTo>
                  <a:pt x="156972" y="159499"/>
                </a:lnTo>
                <a:close/>
              </a:path>
              <a:path w="440689" h="432435">
                <a:moveTo>
                  <a:pt x="344424" y="317754"/>
                </a:moveTo>
                <a:lnTo>
                  <a:pt x="187452" y="317754"/>
                </a:lnTo>
                <a:lnTo>
                  <a:pt x="187452" y="348234"/>
                </a:lnTo>
                <a:lnTo>
                  <a:pt x="344424" y="348234"/>
                </a:lnTo>
                <a:lnTo>
                  <a:pt x="344424" y="317754"/>
                </a:lnTo>
                <a:close/>
              </a:path>
              <a:path w="440689" h="432435">
                <a:moveTo>
                  <a:pt x="344424" y="230886"/>
                </a:moveTo>
                <a:lnTo>
                  <a:pt x="187452" y="230886"/>
                </a:lnTo>
                <a:lnTo>
                  <a:pt x="187452" y="261366"/>
                </a:lnTo>
                <a:lnTo>
                  <a:pt x="344424" y="261366"/>
                </a:lnTo>
                <a:lnTo>
                  <a:pt x="344424" y="230886"/>
                </a:lnTo>
                <a:close/>
              </a:path>
              <a:path w="440689" h="432435">
                <a:moveTo>
                  <a:pt x="344424" y="145542"/>
                </a:moveTo>
                <a:lnTo>
                  <a:pt x="187452" y="145542"/>
                </a:lnTo>
                <a:lnTo>
                  <a:pt x="187452" y="173748"/>
                </a:lnTo>
                <a:lnTo>
                  <a:pt x="344424" y="173748"/>
                </a:lnTo>
                <a:lnTo>
                  <a:pt x="344424" y="145542"/>
                </a:lnTo>
                <a:close/>
              </a:path>
              <a:path w="440689" h="432435">
                <a:moveTo>
                  <a:pt x="440436" y="45961"/>
                </a:moveTo>
                <a:lnTo>
                  <a:pt x="436765" y="27927"/>
                </a:lnTo>
                <a:lnTo>
                  <a:pt x="426605" y="13335"/>
                </a:lnTo>
                <a:lnTo>
                  <a:pt x="411175" y="3568"/>
                </a:lnTo>
                <a:lnTo>
                  <a:pt x="404825" y="2413"/>
                </a:lnTo>
                <a:lnTo>
                  <a:pt x="404825" y="97434"/>
                </a:lnTo>
                <a:lnTo>
                  <a:pt x="404825" y="391604"/>
                </a:lnTo>
                <a:lnTo>
                  <a:pt x="35610" y="391604"/>
                </a:lnTo>
                <a:lnTo>
                  <a:pt x="35610" y="97434"/>
                </a:lnTo>
                <a:lnTo>
                  <a:pt x="404825" y="97434"/>
                </a:lnTo>
                <a:lnTo>
                  <a:pt x="404825" y="2413"/>
                </a:lnTo>
                <a:lnTo>
                  <a:pt x="391706" y="0"/>
                </a:lnTo>
                <a:lnTo>
                  <a:pt x="48729" y="0"/>
                </a:lnTo>
                <a:lnTo>
                  <a:pt x="30035" y="3568"/>
                </a:lnTo>
                <a:lnTo>
                  <a:pt x="14516" y="13335"/>
                </a:lnTo>
                <a:lnTo>
                  <a:pt x="3924" y="27927"/>
                </a:lnTo>
                <a:lnTo>
                  <a:pt x="0" y="45961"/>
                </a:lnTo>
                <a:lnTo>
                  <a:pt x="0" y="384251"/>
                </a:lnTo>
                <a:lnTo>
                  <a:pt x="3924" y="402590"/>
                </a:lnTo>
                <a:lnTo>
                  <a:pt x="14516" y="417817"/>
                </a:lnTo>
                <a:lnTo>
                  <a:pt x="30035" y="428205"/>
                </a:lnTo>
                <a:lnTo>
                  <a:pt x="48729" y="432054"/>
                </a:lnTo>
                <a:lnTo>
                  <a:pt x="391706" y="432054"/>
                </a:lnTo>
                <a:lnTo>
                  <a:pt x="411175" y="428205"/>
                </a:lnTo>
                <a:lnTo>
                  <a:pt x="426605" y="417817"/>
                </a:lnTo>
                <a:lnTo>
                  <a:pt x="436765" y="402590"/>
                </a:lnTo>
                <a:lnTo>
                  <a:pt x="438962" y="391604"/>
                </a:lnTo>
                <a:lnTo>
                  <a:pt x="440436" y="384251"/>
                </a:lnTo>
                <a:lnTo>
                  <a:pt x="440436" y="97434"/>
                </a:lnTo>
                <a:lnTo>
                  <a:pt x="440436" y="459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96083" y="2750820"/>
            <a:ext cx="504190" cy="498475"/>
          </a:xfrm>
          <a:custGeom>
            <a:avLst/>
            <a:gdLst/>
            <a:ahLst/>
            <a:cxnLst/>
            <a:rect l="l" t="t" r="r" b="b"/>
            <a:pathLst>
              <a:path w="504189" h="498475">
                <a:moveTo>
                  <a:pt x="444524" y="380720"/>
                </a:moveTo>
                <a:lnTo>
                  <a:pt x="325462" y="380720"/>
                </a:lnTo>
                <a:lnTo>
                  <a:pt x="438755" y="492531"/>
                </a:lnTo>
                <a:lnTo>
                  <a:pt x="442467" y="496379"/>
                </a:lnTo>
                <a:lnTo>
                  <a:pt x="447459" y="498322"/>
                </a:lnTo>
                <a:lnTo>
                  <a:pt x="456882" y="498322"/>
                </a:lnTo>
                <a:lnTo>
                  <a:pt x="461314" y="496455"/>
                </a:lnTo>
                <a:lnTo>
                  <a:pt x="466915" y="492531"/>
                </a:lnTo>
                <a:lnTo>
                  <a:pt x="472439" y="488746"/>
                </a:lnTo>
                <a:lnTo>
                  <a:pt x="501777" y="456234"/>
                </a:lnTo>
                <a:lnTo>
                  <a:pt x="503656" y="451738"/>
                </a:lnTo>
                <a:lnTo>
                  <a:pt x="503656" y="442442"/>
                </a:lnTo>
                <a:lnTo>
                  <a:pt x="501777" y="437553"/>
                </a:lnTo>
                <a:lnTo>
                  <a:pt x="498017" y="433768"/>
                </a:lnTo>
                <a:lnTo>
                  <a:pt x="444524" y="380720"/>
                </a:lnTo>
                <a:close/>
              </a:path>
              <a:path w="504189" h="498475">
                <a:moveTo>
                  <a:pt x="210032" y="0"/>
                </a:moveTo>
                <a:lnTo>
                  <a:pt x="167932" y="4089"/>
                </a:lnTo>
                <a:lnTo>
                  <a:pt x="128536" y="16332"/>
                </a:lnTo>
                <a:lnTo>
                  <a:pt x="92797" y="35686"/>
                </a:lnTo>
                <a:lnTo>
                  <a:pt x="61658" y="61023"/>
                </a:lnTo>
                <a:lnTo>
                  <a:pt x="35855" y="91784"/>
                </a:lnTo>
                <a:lnTo>
                  <a:pt x="16319" y="127241"/>
                </a:lnTo>
                <a:lnTo>
                  <a:pt x="4059" y="166182"/>
                </a:lnTo>
                <a:lnTo>
                  <a:pt x="0" y="207619"/>
                </a:lnTo>
                <a:lnTo>
                  <a:pt x="1012" y="228706"/>
                </a:lnTo>
                <a:lnTo>
                  <a:pt x="9156" y="268955"/>
                </a:lnTo>
                <a:lnTo>
                  <a:pt x="25334" y="306407"/>
                </a:lnTo>
                <a:lnTo>
                  <a:pt x="47978" y="339457"/>
                </a:lnTo>
                <a:lnTo>
                  <a:pt x="76669" y="367679"/>
                </a:lnTo>
                <a:lnTo>
                  <a:pt x="110168" y="390036"/>
                </a:lnTo>
                <a:lnTo>
                  <a:pt x="148039" y="405999"/>
                </a:lnTo>
                <a:lnTo>
                  <a:pt x="188715" y="414080"/>
                </a:lnTo>
                <a:lnTo>
                  <a:pt x="210032" y="415086"/>
                </a:lnTo>
                <a:lnTo>
                  <a:pt x="225384" y="414534"/>
                </a:lnTo>
                <a:lnTo>
                  <a:pt x="270243" y="406145"/>
                </a:lnTo>
                <a:lnTo>
                  <a:pt x="312303" y="388525"/>
                </a:lnTo>
                <a:lnTo>
                  <a:pt x="325462" y="380720"/>
                </a:lnTo>
                <a:lnTo>
                  <a:pt x="444524" y="380720"/>
                </a:lnTo>
                <a:lnTo>
                  <a:pt x="395462" y="332066"/>
                </a:lnTo>
                <a:lnTo>
                  <a:pt x="209969" y="332066"/>
                </a:lnTo>
                <a:lnTo>
                  <a:pt x="197207" y="331456"/>
                </a:lnTo>
                <a:lnTo>
                  <a:pt x="149980" y="316928"/>
                </a:lnTo>
                <a:lnTo>
                  <a:pt x="113019" y="287057"/>
                </a:lnTo>
                <a:lnTo>
                  <a:pt x="89521" y="244970"/>
                </a:lnTo>
                <a:lnTo>
                  <a:pt x="83861" y="207556"/>
                </a:lnTo>
                <a:lnTo>
                  <a:pt x="84486" y="194981"/>
                </a:lnTo>
                <a:lnTo>
                  <a:pt x="99425" y="148493"/>
                </a:lnTo>
                <a:lnTo>
                  <a:pt x="129945" y="111776"/>
                </a:lnTo>
                <a:lnTo>
                  <a:pt x="172778" y="88733"/>
                </a:lnTo>
                <a:lnTo>
                  <a:pt x="209969" y="83172"/>
                </a:lnTo>
                <a:lnTo>
                  <a:pt x="377347" y="83172"/>
                </a:lnTo>
                <a:lnTo>
                  <a:pt x="371779" y="75822"/>
                </a:lnTo>
                <a:lnTo>
                  <a:pt x="343085" y="47611"/>
                </a:lnTo>
                <a:lnTo>
                  <a:pt x="309624" y="25258"/>
                </a:lnTo>
                <a:lnTo>
                  <a:pt x="271904" y="9194"/>
                </a:lnTo>
                <a:lnTo>
                  <a:pt x="231324" y="1023"/>
                </a:lnTo>
                <a:lnTo>
                  <a:pt x="210032" y="0"/>
                </a:lnTo>
                <a:close/>
              </a:path>
              <a:path w="504189" h="498475">
                <a:moveTo>
                  <a:pt x="377347" y="83172"/>
                </a:moveTo>
                <a:lnTo>
                  <a:pt x="209969" y="83172"/>
                </a:lnTo>
                <a:lnTo>
                  <a:pt x="222682" y="83794"/>
                </a:lnTo>
                <a:lnTo>
                  <a:pt x="235042" y="85651"/>
                </a:lnTo>
                <a:lnTo>
                  <a:pt x="280036" y="104644"/>
                </a:lnTo>
                <a:lnTo>
                  <a:pt x="313804" y="138220"/>
                </a:lnTo>
                <a:lnTo>
                  <a:pt x="333224" y="182794"/>
                </a:lnTo>
                <a:lnTo>
                  <a:pt x="335749" y="207619"/>
                </a:lnTo>
                <a:lnTo>
                  <a:pt x="335118" y="220538"/>
                </a:lnTo>
                <a:lnTo>
                  <a:pt x="320174" y="267415"/>
                </a:lnTo>
                <a:lnTo>
                  <a:pt x="289662" y="303671"/>
                </a:lnTo>
                <a:lnTo>
                  <a:pt x="247043" y="326569"/>
                </a:lnTo>
                <a:lnTo>
                  <a:pt x="209969" y="332066"/>
                </a:lnTo>
                <a:lnTo>
                  <a:pt x="395462" y="332066"/>
                </a:lnTo>
                <a:lnTo>
                  <a:pt x="385089" y="321779"/>
                </a:lnTo>
                <a:lnTo>
                  <a:pt x="392954" y="308922"/>
                </a:lnTo>
                <a:lnTo>
                  <a:pt x="399859" y="295571"/>
                </a:lnTo>
                <a:lnTo>
                  <a:pt x="414721" y="252721"/>
                </a:lnTo>
                <a:lnTo>
                  <a:pt x="419808" y="207556"/>
                </a:lnTo>
                <a:lnTo>
                  <a:pt x="418783" y="186605"/>
                </a:lnTo>
                <a:lnTo>
                  <a:pt x="410568" y="146383"/>
                </a:lnTo>
                <a:lnTo>
                  <a:pt x="394410" y="108920"/>
                </a:lnTo>
                <a:lnTo>
                  <a:pt x="383873" y="91784"/>
                </a:lnTo>
                <a:lnTo>
                  <a:pt x="377347" y="83172"/>
                </a:lnTo>
                <a:close/>
              </a:path>
              <a:path w="504189" h="498475">
                <a:moveTo>
                  <a:pt x="214185" y="128993"/>
                </a:moveTo>
                <a:lnTo>
                  <a:pt x="210032" y="128993"/>
                </a:lnTo>
                <a:lnTo>
                  <a:pt x="201823" y="129380"/>
                </a:lnTo>
                <a:lnTo>
                  <a:pt x="165509" y="142354"/>
                </a:lnTo>
                <a:lnTo>
                  <a:pt x="136690" y="177330"/>
                </a:lnTo>
                <a:lnTo>
                  <a:pt x="130568" y="207556"/>
                </a:lnTo>
                <a:lnTo>
                  <a:pt x="130568" y="211797"/>
                </a:lnTo>
                <a:lnTo>
                  <a:pt x="131965" y="215303"/>
                </a:lnTo>
                <a:lnTo>
                  <a:pt x="134924" y="218376"/>
                </a:lnTo>
                <a:lnTo>
                  <a:pt x="137883" y="221373"/>
                </a:lnTo>
                <a:lnTo>
                  <a:pt x="141782" y="222796"/>
                </a:lnTo>
                <a:lnTo>
                  <a:pt x="150799" y="222796"/>
                </a:lnTo>
                <a:lnTo>
                  <a:pt x="162064" y="207556"/>
                </a:lnTo>
                <a:lnTo>
                  <a:pt x="162942" y="198005"/>
                </a:lnTo>
                <a:lnTo>
                  <a:pt x="191608" y="163633"/>
                </a:lnTo>
                <a:lnTo>
                  <a:pt x="210032" y="160185"/>
                </a:lnTo>
                <a:lnTo>
                  <a:pt x="214185" y="160185"/>
                </a:lnTo>
                <a:lnTo>
                  <a:pt x="217868" y="158686"/>
                </a:lnTo>
                <a:lnTo>
                  <a:pt x="220903" y="155613"/>
                </a:lnTo>
                <a:lnTo>
                  <a:pt x="223926" y="152641"/>
                </a:lnTo>
                <a:lnTo>
                  <a:pt x="225450" y="149047"/>
                </a:lnTo>
                <a:lnTo>
                  <a:pt x="225450" y="140322"/>
                </a:lnTo>
                <a:lnTo>
                  <a:pt x="223926" y="136537"/>
                </a:lnTo>
                <a:lnTo>
                  <a:pt x="220903" y="133464"/>
                </a:lnTo>
                <a:lnTo>
                  <a:pt x="217868" y="130492"/>
                </a:lnTo>
                <a:lnTo>
                  <a:pt x="214185" y="1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1100" y="2853029"/>
            <a:ext cx="560705" cy="363855"/>
          </a:xfrm>
          <a:custGeom>
            <a:avLst/>
            <a:gdLst/>
            <a:ahLst/>
            <a:cxnLst/>
            <a:rect l="l" t="t" r="r" b="b"/>
            <a:pathLst>
              <a:path w="560705" h="363855">
                <a:moveTo>
                  <a:pt x="280238" y="8902"/>
                </a:moveTo>
                <a:lnTo>
                  <a:pt x="233401" y="12682"/>
                </a:lnTo>
                <a:lnTo>
                  <a:pt x="189479" y="23658"/>
                </a:lnTo>
                <a:lnTo>
                  <a:pt x="148947" y="41281"/>
                </a:lnTo>
                <a:lnTo>
                  <a:pt x="112279" y="65005"/>
                </a:lnTo>
                <a:lnTo>
                  <a:pt x="79949" y="94283"/>
                </a:lnTo>
                <a:lnTo>
                  <a:pt x="52433" y="128566"/>
                </a:lnTo>
                <a:lnTo>
                  <a:pt x="30206" y="167308"/>
                </a:lnTo>
                <a:lnTo>
                  <a:pt x="13741" y="209961"/>
                </a:lnTo>
                <a:lnTo>
                  <a:pt x="3514" y="255978"/>
                </a:lnTo>
                <a:lnTo>
                  <a:pt x="80" y="303699"/>
                </a:lnTo>
                <a:lnTo>
                  <a:pt x="0" y="334860"/>
                </a:lnTo>
                <a:lnTo>
                  <a:pt x="3161" y="347357"/>
                </a:lnTo>
                <a:lnTo>
                  <a:pt x="10879" y="356411"/>
                </a:lnTo>
                <a:lnTo>
                  <a:pt x="20504" y="361919"/>
                </a:lnTo>
                <a:lnTo>
                  <a:pt x="29387" y="363778"/>
                </a:lnTo>
                <a:lnTo>
                  <a:pt x="42732" y="360667"/>
                </a:lnTo>
                <a:lnTo>
                  <a:pt x="52265" y="353072"/>
                </a:lnTo>
                <a:lnTo>
                  <a:pt x="57986" y="343601"/>
                </a:lnTo>
                <a:lnTo>
                  <a:pt x="59893" y="334860"/>
                </a:lnTo>
                <a:lnTo>
                  <a:pt x="59985" y="303699"/>
                </a:lnTo>
                <a:lnTo>
                  <a:pt x="63984" y="255393"/>
                </a:lnTo>
                <a:lnTo>
                  <a:pt x="75889" y="210237"/>
                </a:lnTo>
                <a:lnTo>
                  <a:pt x="95050" y="170061"/>
                </a:lnTo>
                <a:lnTo>
                  <a:pt x="120911" y="135582"/>
                </a:lnTo>
                <a:lnTo>
                  <a:pt x="152917" y="107516"/>
                </a:lnTo>
                <a:lnTo>
                  <a:pt x="190511" y="86581"/>
                </a:lnTo>
                <a:lnTo>
                  <a:pt x="233136" y="73495"/>
                </a:lnTo>
                <a:lnTo>
                  <a:pt x="280238" y="68973"/>
                </a:lnTo>
                <a:lnTo>
                  <a:pt x="309613" y="68973"/>
                </a:lnTo>
                <a:lnTo>
                  <a:pt x="323121" y="55518"/>
                </a:lnTo>
                <a:lnTo>
                  <a:pt x="333767" y="43941"/>
                </a:lnTo>
                <a:lnTo>
                  <a:pt x="342504" y="32365"/>
                </a:lnTo>
                <a:lnTo>
                  <a:pt x="350291" y="18910"/>
                </a:lnTo>
                <a:lnTo>
                  <a:pt x="334898" y="13124"/>
                </a:lnTo>
                <a:lnTo>
                  <a:pt x="318655" y="10153"/>
                </a:lnTo>
                <a:lnTo>
                  <a:pt x="300717" y="9059"/>
                </a:lnTo>
                <a:lnTo>
                  <a:pt x="280238" y="8902"/>
                </a:lnTo>
                <a:close/>
              </a:path>
              <a:path w="560705" h="363855">
                <a:moveTo>
                  <a:pt x="449732" y="0"/>
                </a:moveTo>
                <a:lnTo>
                  <a:pt x="405159" y="45065"/>
                </a:lnTo>
                <a:lnTo>
                  <a:pt x="365143" y="94929"/>
                </a:lnTo>
                <a:lnTo>
                  <a:pt x="321450" y="151545"/>
                </a:lnTo>
                <a:lnTo>
                  <a:pt x="280188" y="206312"/>
                </a:lnTo>
                <a:lnTo>
                  <a:pt x="247465" y="250629"/>
                </a:lnTo>
                <a:lnTo>
                  <a:pt x="220168" y="297603"/>
                </a:lnTo>
                <a:lnTo>
                  <a:pt x="220910" y="318585"/>
                </a:lnTo>
                <a:lnTo>
                  <a:pt x="230976" y="337691"/>
                </a:lnTo>
                <a:lnTo>
                  <a:pt x="249732" y="353771"/>
                </a:lnTo>
                <a:lnTo>
                  <a:pt x="266554" y="359105"/>
                </a:lnTo>
                <a:lnTo>
                  <a:pt x="285178" y="358913"/>
                </a:lnTo>
                <a:lnTo>
                  <a:pt x="319786" y="334860"/>
                </a:lnTo>
                <a:lnTo>
                  <a:pt x="356219" y="250957"/>
                </a:lnTo>
                <a:lnTo>
                  <a:pt x="382670" y="186247"/>
                </a:lnTo>
                <a:lnTo>
                  <a:pt x="409260" y="119184"/>
                </a:lnTo>
                <a:lnTo>
                  <a:pt x="431975" y="59379"/>
                </a:lnTo>
                <a:lnTo>
                  <a:pt x="446804" y="16447"/>
                </a:lnTo>
                <a:lnTo>
                  <a:pt x="449732" y="0"/>
                </a:lnTo>
                <a:close/>
              </a:path>
              <a:path w="560705" h="363855">
                <a:moveTo>
                  <a:pt x="480237" y="99009"/>
                </a:moveTo>
                <a:lnTo>
                  <a:pt x="474197" y="113384"/>
                </a:lnTo>
                <a:lnTo>
                  <a:pt x="470066" y="128073"/>
                </a:lnTo>
                <a:lnTo>
                  <a:pt x="465937" y="142971"/>
                </a:lnTo>
                <a:lnTo>
                  <a:pt x="459905" y="157975"/>
                </a:lnTo>
                <a:lnTo>
                  <a:pt x="478477" y="190462"/>
                </a:lnTo>
                <a:lnTo>
                  <a:pt x="490694" y="227641"/>
                </a:lnTo>
                <a:lnTo>
                  <a:pt x="497404" y="266696"/>
                </a:lnTo>
                <a:lnTo>
                  <a:pt x="499452" y="304812"/>
                </a:lnTo>
                <a:lnTo>
                  <a:pt x="499452" y="334860"/>
                </a:lnTo>
                <a:lnTo>
                  <a:pt x="501360" y="343601"/>
                </a:lnTo>
                <a:lnTo>
                  <a:pt x="507080" y="353072"/>
                </a:lnTo>
                <a:lnTo>
                  <a:pt x="516613" y="360667"/>
                </a:lnTo>
                <a:lnTo>
                  <a:pt x="529958" y="363778"/>
                </a:lnTo>
                <a:lnTo>
                  <a:pt x="539016" y="361919"/>
                </a:lnTo>
                <a:lnTo>
                  <a:pt x="549025" y="356411"/>
                </a:lnTo>
                <a:lnTo>
                  <a:pt x="557127" y="347357"/>
                </a:lnTo>
                <a:lnTo>
                  <a:pt x="560463" y="334860"/>
                </a:lnTo>
                <a:lnTo>
                  <a:pt x="560463" y="304812"/>
                </a:lnTo>
                <a:lnTo>
                  <a:pt x="556893" y="259170"/>
                </a:lnTo>
                <a:lnTo>
                  <a:pt x="546543" y="215714"/>
                </a:lnTo>
                <a:lnTo>
                  <a:pt x="529956" y="174500"/>
                </a:lnTo>
                <a:lnTo>
                  <a:pt x="507673" y="135580"/>
                </a:lnTo>
                <a:lnTo>
                  <a:pt x="480237" y="990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9039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5086350"/>
            <a:ext cx="947419" cy="544830"/>
          </a:xfrm>
          <a:custGeom>
            <a:avLst/>
            <a:gdLst/>
            <a:ahLst/>
            <a:cxnLst/>
            <a:rect l="l" t="t" r="r" b="b"/>
            <a:pathLst>
              <a:path w="947419" h="544829">
                <a:moveTo>
                  <a:pt x="449643" y="0"/>
                </a:moveTo>
                <a:lnTo>
                  <a:pt x="403958" y="6069"/>
                </a:lnTo>
                <a:lnTo>
                  <a:pt x="363170" y="23191"/>
                </a:lnTo>
                <a:lnTo>
                  <a:pt x="328850" y="49734"/>
                </a:lnTo>
                <a:lnTo>
                  <a:pt x="302570" y="84067"/>
                </a:lnTo>
                <a:lnTo>
                  <a:pt x="285902" y="124561"/>
                </a:lnTo>
                <a:lnTo>
                  <a:pt x="272681" y="122832"/>
                </a:lnTo>
                <a:lnTo>
                  <a:pt x="266071" y="122263"/>
                </a:lnTo>
                <a:lnTo>
                  <a:pt x="259461" y="122046"/>
                </a:lnTo>
                <a:lnTo>
                  <a:pt x="211635" y="131345"/>
                </a:lnTo>
                <a:lnTo>
                  <a:pt x="172550" y="156805"/>
                </a:lnTo>
                <a:lnTo>
                  <a:pt x="145745" y="194768"/>
                </a:lnTo>
                <a:lnTo>
                  <a:pt x="134759" y="241579"/>
                </a:lnTo>
                <a:lnTo>
                  <a:pt x="133502" y="241579"/>
                </a:lnTo>
                <a:lnTo>
                  <a:pt x="91566" y="248444"/>
                </a:lnTo>
                <a:lnTo>
                  <a:pt x="54951" y="267510"/>
                </a:lnTo>
                <a:lnTo>
                  <a:pt x="25954" y="296481"/>
                </a:lnTo>
                <a:lnTo>
                  <a:pt x="6871" y="333061"/>
                </a:lnTo>
                <a:lnTo>
                  <a:pt x="0" y="374954"/>
                </a:lnTo>
                <a:lnTo>
                  <a:pt x="6871" y="417335"/>
                </a:lnTo>
                <a:lnTo>
                  <a:pt x="25954" y="453976"/>
                </a:lnTo>
                <a:lnTo>
                  <a:pt x="54951" y="482764"/>
                </a:lnTo>
                <a:lnTo>
                  <a:pt x="91566" y="501586"/>
                </a:lnTo>
                <a:lnTo>
                  <a:pt x="133502" y="508330"/>
                </a:lnTo>
                <a:lnTo>
                  <a:pt x="151179" y="507190"/>
                </a:lnTo>
                <a:lnTo>
                  <a:pt x="168144" y="503928"/>
                </a:lnTo>
                <a:lnTo>
                  <a:pt x="184162" y="498777"/>
                </a:lnTo>
                <a:lnTo>
                  <a:pt x="198996" y="491972"/>
                </a:lnTo>
                <a:lnTo>
                  <a:pt x="223699" y="512381"/>
                </a:lnTo>
                <a:lnTo>
                  <a:pt x="252058" y="527834"/>
                </a:lnTo>
                <a:lnTo>
                  <a:pt x="283487" y="537624"/>
                </a:lnTo>
                <a:lnTo>
                  <a:pt x="317398" y="541045"/>
                </a:lnTo>
                <a:lnTo>
                  <a:pt x="342393" y="539198"/>
                </a:lnTo>
                <a:lnTo>
                  <a:pt x="366206" y="533814"/>
                </a:lnTo>
                <a:lnTo>
                  <a:pt x="388601" y="525127"/>
                </a:lnTo>
                <a:lnTo>
                  <a:pt x="409346" y="513372"/>
                </a:lnTo>
                <a:lnTo>
                  <a:pt x="426507" y="524596"/>
                </a:lnTo>
                <a:lnTo>
                  <a:pt x="445558" y="533342"/>
                </a:lnTo>
                <a:lnTo>
                  <a:pt x="466026" y="539021"/>
                </a:lnTo>
                <a:lnTo>
                  <a:pt x="487438" y="541045"/>
                </a:lnTo>
                <a:lnTo>
                  <a:pt x="506780" y="539453"/>
                </a:lnTo>
                <a:lnTo>
                  <a:pt x="525062" y="534914"/>
                </a:lnTo>
                <a:lnTo>
                  <a:pt x="542163" y="527779"/>
                </a:lnTo>
                <a:lnTo>
                  <a:pt x="557961" y="518401"/>
                </a:lnTo>
                <a:lnTo>
                  <a:pt x="578490" y="529431"/>
                </a:lnTo>
                <a:lnTo>
                  <a:pt x="600316" y="537749"/>
                </a:lnTo>
                <a:lnTo>
                  <a:pt x="623323" y="543000"/>
                </a:lnTo>
                <a:lnTo>
                  <a:pt x="647395" y="544830"/>
                </a:lnTo>
                <a:lnTo>
                  <a:pt x="681320" y="541427"/>
                </a:lnTo>
                <a:lnTo>
                  <a:pt x="712887" y="531771"/>
                </a:lnTo>
                <a:lnTo>
                  <a:pt x="741623" y="516690"/>
                </a:lnTo>
                <a:lnTo>
                  <a:pt x="767054" y="497014"/>
                </a:lnTo>
                <a:lnTo>
                  <a:pt x="776515" y="499391"/>
                </a:lnTo>
                <a:lnTo>
                  <a:pt x="786098" y="500943"/>
                </a:lnTo>
                <a:lnTo>
                  <a:pt x="795918" y="501788"/>
                </a:lnTo>
                <a:lnTo>
                  <a:pt x="806094" y="502043"/>
                </a:lnTo>
                <a:lnTo>
                  <a:pt x="850270" y="494876"/>
                </a:lnTo>
                <a:lnTo>
                  <a:pt x="888944" y="474904"/>
                </a:lnTo>
                <a:lnTo>
                  <a:pt x="919637" y="444422"/>
                </a:lnTo>
                <a:lnTo>
                  <a:pt x="939870" y="405726"/>
                </a:lnTo>
                <a:lnTo>
                  <a:pt x="947166" y="361111"/>
                </a:lnTo>
                <a:lnTo>
                  <a:pt x="939870" y="317116"/>
                </a:lnTo>
                <a:lnTo>
                  <a:pt x="919637" y="278796"/>
                </a:lnTo>
                <a:lnTo>
                  <a:pt x="888944" y="248508"/>
                </a:lnTo>
                <a:lnTo>
                  <a:pt x="850270" y="228607"/>
                </a:lnTo>
                <a:lnTo>
                  <a:pt x="806094" y="221449"/>
                </a:lnTo>
                <a:lnTo>
                  <a:pt x="790981" y="221764"/>
                </a:lnTo>
                <a:lnTo>
                  <a:pt x="783423" y="222510"/>
                </a:lnTo>
                <a:lnTo>
                  <a:pt x="775868" y="223964"/>
                </a:lnTo>
                <a:lnTo>
                  <a:pt x="762229" y="180650"/>
                </a:lnTo>
                <a:lnTo>
                  <a:pt x="734772" y="145476"/>
                </a:lnTo>
                <a:lnTo>
                  <a:pt x="696688" y="121864"/>
                </a:lnTo>
                <a:lnTo>
                  <a:pt x="651167" y="113233"/>
                </a:lnTo>
                <a:lnTo>
                  <a:pt x="640993" y="113687"/>
                </a:lnTo>
                <a:lnTo>
                  <a:pt x="631175" y="114968"/>
                </a:lnTo>
                <a:lnTo>
                  <a:pt x="621593" y="116956"/>
                </a:lnTo>
                <a:lnTo>
                  <a:pt x="612127" y="119532"/>
                </a:lnTo>
                <a:lnTo>
                  <a:pt x="594382" y="80527"/>
                </a:lnTo>
                <a:lnTo>
                  <a:pt x="567811" y="47561"/>
                </a:lnTo>
                <a:lnTo>
                  <a:pt x="533863" y="22145"/>
                </a:lnTo>
                <a:lnTo>
                  <a:pt x="493990" y="5787"/>
                </a:lnTo>
                <a:lnTo>
                  <a:pt x="4496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600" y="5021579"/>
            <a:ext cx="711200" cy="419100"/>
          </a:xfrm>
          <a:custGeom>
            <a:avLst/>
            <a:gdLst/>
            <a:ahLst/>
            <a:cxnLst/>
            <a:rect l="l" t="t" r="r" b="b"/>
            <a:pathLst>
              <a:path w="711200" h="419100">
                <a:moveTo>
                  <a:pt x="359257" y="0"/>
                </a:moveTo>
                <a:lnTo>
                  <a:pt x="316157" y="7157"/>
                </a:lnTo>
                <a:lnTo>
                  <a:pt x="279206" y="27057"/>
                </a:lnTo>
                <a:lnTo>
                  <a:pt x="250765" y="57339"/>
                </a:lnTo>
                <a:lnTo>
                  <a:pt x="233197" y="95643"/>
                </a:lnTo>
                <a:lnTo>
                  <a:pt x="225221" y="93070"/>
                </a:lnTo>
                <a:lnTo>
                  <a:pt x="216655" y="91085"/>
                </a:lnTo>
                <a:lnTo>
                  <a:pt x="207851" y="89809"/>
                </a:lnTo>
                <a:lnTo>
                  <a:pt x="199161" y="89357"/>
                </a:lnTo>
                <a:lnTo>
                  <a:pt x="162924" y="96239"/>
                </a:lnTo>
                <a:lnTo>
                  <a:pt x="133303" y="115157"/>
                </a:lnTo>
                <a:lnTo>
                  <a:pt x="112663" y="143513"/>
                </a:lnTo>
                <a:lnTo>
                  <a:pt x="103365" y="178714"/>
                </a:lnTo>
                <a:lnTo>
                  <a:pt x="63281" y="186677"/>
                </a:lnTo>
                <a:lnTo>
                  <a:pt x="30408" y="208445"/>
                </a:lnTo>
                <a:lnTo>
                  <a:pt x="8173" y="240832"/>
                </a:lnTo>
                <a:lnTo>
                  <a:pt x="0" y="280657"/>
                </a:lnTo>
                <a:lnTo>
                  <a:pt x="8173" y="320476"/>
                </a:lnTo>
                <a:lnTo>
                  <a:pt x="30408" y="352864"/>
                </a:lnTo>
                <a:lnTo>
                  <a:pt x="63281" y="374635"/>
                </a:lnTo>
                <a:lnTo>
                  <a:pt x="103365" y="382600"/>
                </a:lnTo>
                <a:lnTo>
                  <a:pt x="119158" y="381419"/>
                </a:lnTo>
                <a:lnTo>
                  <a:pt x="134245" y="377877"/>
                </a:lnTo>
                <a:lnTo>
                  <a:pt x="148388" y="371975"/>
                </a:lnTo>
                <a:lnTo>
                  <a:pt x="161353" y="363715"/>
                </a:lnTo>
                <a:lnTo>
                  <a:pt x="181797" y="385979"/>
                </a:lnTo>
                <a:lnTo>
                  <a:pt x="206730" y="403051"/>
                </a:lnTo>
                <a:lnTo>
                  <a:pt x="235444" y="413987"/>
                </a:lnTo>
                <a:lnTo>
                  <a:pt x="267233" y="417842"/>
                </a:lnTo>
                <a:lnTo>
                  <a:pt x="293865" y="415087"/>
                </a:lnTo>
                <a:lnTo>
                  <a:pt x="318603" y="407139"/>
                </a:lnTo>
                <a:lnTo>
                  <a:pt x="340976" y="394471"/>
                </a:lnTo>
                <a:lnTo>
                  <a:pt x="360514" y="377558"/>
                </a:lnTo>
                <a:lnTo>
                  <a:pt x="361772" y="377558"/>
                </a:lnTo>
                <a:lnTo>
                  <a:pt x="374596" y="394668"/>
                </a:lnTo>
                <a:lnTo>
                  <a:pt x="391556" y="407768"/>
                </a:lnTo>
                <a:lnTo>
                  <a:pt x="411589" y="416148"/>
                </a:lnTo>
                <a:lnTo>
                  <a:pt x="433628" y="419100"/>
                </a:lnTo>
                <a:lnTo>
                  <a:pt x="456218" y="416168"/>
                </a:lnTo>
                <a:lnTo>
                  <a:pt x="476329" y="407927"/>
                </a:lnTo>
                <a:lnTo>
                  <a:pt x="493368" y="395204"/>
                </a:lnTo>
                <a:lnTo>
                  <a:pt x="506742" y="378828"/>
                </a:lnTo>
                <a:lnTo>
                  <a:pt x="517590" y="383778"/>
                </a:lnTo>
                <a:lnTo>
                  <a:pt x="529269" y="387315"/>
                </a:lnTo>
                <a:lnTo>
                  <a:pt x="541657" y="389436"/>
                </a:lnTo>
                <a:lnTo>
                  <a:pt x="554634" y="390144"/>
                </a:lnTo>
                <a:lnTo>
                  <a:pt x="567636" y="389416"/>
                </a:lnTo>
                <a:lnTo>
                  <a:pt x="580162" y="387156"/>
                </a:lnTo>
                <a:lnTo>
                  <a:pt x="592215" y="383243"/>
                </a:lnTo>
                <a:lnTo>
                  <a:pt x="603796" y="377558"/>
                </a:lnTo>
                <a:lnTo>
                  <a:pt x="645532" y="369162"/>
                </a:lnTo>
                <a:lnTo>
                  <a:pt x="679588" y="346255"/>
                </a:lnTo>
                <a:lnTo>
                  <a:pt x="702535" y="312257"/>
                </a:lnTo>
                <a:lnTo>
                  <a:pt x="710946" y="270586"/>
                </a:lnTo>
                <a:lnTo>
                  <a:pt x="702949" y="229602"/>
                </a:lnTo>
                <a:lnTo>
                  <a:pt x="681008" y="195700"/>
                </a:lnTo>
                <a:lnTo>
                  <a:pt x="648195" y="172181"/>
                </a:lnTo>
                <a:lnTo>
                  <a:pt x="607580" y="162344"/>
                </a:lnTo>
                <a:lnTo>
                  <a:pt x="608838" y="157314"/>
                </a:lnTo>
                <a:lnTo>
                  <a:pt x="608838" y="145986"/>
                </a:lnTo>
                <a:lnTo>
                  <a:pt x="602201" y="113170"/>
                </a:lnTo>
                <a:lnTo>
                  <a:pt x="584103" y="86369"/>
                </a:lnTo>
                <a:lnTo>
                  <a:pt x="557258" y="68298"/>
                </a:lnTo>
                <a:lnTo>
                  <a:pt x="524383" y="61671"/>
                </a:lnTo>
                <a:lnTo>
                  <a:pt x="511604" y="62594"/>
                </a:lnTo>
                <a:lnTo>
                  <a:pt x="499651" y="65287"/>
                </a:lnTo>
                <a:lnTo>
                  <a:pt x="488405" y="69632"/>
                </a:lnTo>
                <a:lnTo>
                  <a:pt x="477748" y="75514"/>
                </a:lnTo>
                <a:lnTo>
                  <a:pt x="458169" y="44598"/>
                </a:lnTo>
                <a:lnTo>
                  <a:pt x="430790" y="20764"/>
                </a:lnTo>
                <a:lnTo>
                  <a:pt x="397267" y="5426"/>
                </a:lnTo>
                <a:lnTo>
                  <a:pt x="35925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87185" y="1847862"/>
            <a:ext cx="3183890" cy="4026535"/>
            <a:chOff x="287185" y="1847862"/>
            <a:chExt cx="3183890" cy="4026535"/>
          </a:xfrm>
        </p:grpSpPr>
        <p:sp>
          <p:nvSpPr>
            <p:cNvPr id="5" name="object 5"/>
            <p:cNvSpPr/>
            <p:nvPr/>
          </p:nvSpPr>
          <p:spPr>
            <a:xfrm>
              <a:off x="1894331" y="4115236"/>
              <a:ext cx="1576577" cy="17590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185" y="1847862"/>
              <a:ext cx="2567495" cy="28732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8425" y="906691"/>
            <a:ext cx="6367145" cy="368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Conclusiones</a:t>
            </a:r>
            <a:endParaRPr sz="2800">
              <a:latin typeface="Carlito"/>
              <a:cs typeface="Carlito"/>
            </a:endParaRPr>
          </a:p>
          <a:p>
            <a:pPr marL="3089275">
              <a:lnSpc>
                <a:spcPct val="100000"/>
              </a:lnSpc>
              <a:spcBef>
                <a:spcPts val="140"/>
              </a:spcBef>
            </a:pPr>
            <a:r>
              <a:rPr sz="2800" b="1" spc="-5" dirty="0">
                <a:solidFill>
                  <a:srgbClr val="44546A"/>
                </a:solidFill>
                <a:latin typeface="Carlito"/>
                <a:cs typeface="Carlito"/>
              </a:rPr>
              <a:t>Sabemos…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850">
              <a:latin typeface="Carlito"/>
              <a:cs typeface="Carlito"/>
            </a:endParaRPr>
          </a:p>
          <a:p>
            <a:pPr marL="2869565" marR="255270" indent="-200025">
              <a:lnSpc>
                <a:spcPct val="100000"/>
              </a:lnSpc>
              <a:buFont typeface="Arial"/>
              <a:buChar char="•"/>
              <a:tabLst>
                <a:tab pos="2870200" algn="l"/>
              </a:tabLst>
            </a:pPr>
            <a:r>
              <a:rPr sz="2200" b="1" spc="-5" dirty="0">
                <a:solidFill>
                  <a:srgbClr val="44546A"/>
                </a:solidFill>
                <a:latin typeface="Carlito"/>
                <a:cs typeface="Carlito"/>
              </a:rPr>
              <a:t>Análisis </a:t>
            </a:r>
            <a:r>
              <a:rPr sz="2200" b="1" spc="-10" dirty="0">
                <a:solidFill>
                  <a:srgbClr val="44546A"/>
                </a:solidFill>
                <a:latin typeface="Carlito"/>
                <a:cs typeface="Carlito"/>
              </a:rPr>
              <a:t>forense informático  </a:t>
            </a:r>
            <a:r>
              <a:rPr sz="2200" b="1" dirty="0">
                <a:solidFill>
                  <a:srgbClr val="44546A"/>
                </a:solidFill>
                <a:latin typeface="Carlito"/>
                <a:cs typeface="Carlito"/>
              </a:rPr>
              <a:t>y </a:t>
            </a:r>
            <a:r>
              <a:rPr sz="2200" b="1" spc="-5" dirty="0">
                <a:solidFill>
                  <a:srgbClr val="44546A"/>
                </a:solidFill>
                <a:latin typeface="Carlito"/>
                <a:cs typeface="Carlito"/>
              </a:rPr>
              <a:t>sus</a:t>
            </a:r>
            <a:r>
              <a:rPr sz="2200" b="1" spc="-2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44546A"/>
                </a:solidFill>
                <a:latin typeface="Carlito"/>
                <a:cs typeface="Carlito"/>
              </a:rPr>
              <a:t>objetivos.</a:t>
            </a:r>
            <a:endParaRPr sz="2200">
              <a:latin typeface="Carlito"/>
              <a:cs typeface="Carlito"/>
            </a:endParaRPr>
          </a:p>
          <a:p>
            <a:pPr marL="2869565" marR="499745" indent="-200025">
              <a:lnSpc>
                <a:spcPct val="100000"/>
              </a:lnSpc>
              <a:spcBef>
                <a:spcPts val="1635"/>
              </a:spcBef>
              <a:buFont typeface="Arial"/>
              <a:buChar char="•"/>
              <a:tabLst>
                <a:tab pos="2870200" algn="l"/>
              </a:tabLst>
            </a:pPr>
            <a:r>
              <a:rPr sz="2200" b="1" spc="-5" dirty="0">
                <a:solidFill>
                  <a:srgbClr val="44546A"/>
                </a:solidFill>
                <a:latin typeface="Carlito"/>
                <a:cs typeface="Carlito"/>
              </a:rPr>
              <a:t>Algunos casos </a:t>
            </a:r>
            <a:r>
              <a:rPr sz="2200" b="1" dirty="0">
                <a:solidFill>
                  <a:srgbClr val="44546A"/>
                </a:solidFill>
                <a:latin typeface="Carlito"/>
                <a:cs typeface="Carlito"/>
              </a:rPr>
              <a:t>de</a:t>
            </a:r>
            <a:r>
              <a:rPr sz="2200" b="1" spc="-8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44546A"/>
                </a:solidFill>
                <a:latin typeface="Carlito"/>
                <a:cs typeface="Carlito"/>
              </a:rPr>
              <a:t>ejemplo  donde</a:t>
            </a:r>
            <a:r>
              <a:rPr sz="2200" b="1" spc="-1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44546A"/>
                </a:solidFill>
                <a:latin typeface="Carlito"/>
                <a:cs typeface="Carlito"/>
              </a:rPr>
              <a:t>aplicarlo.</a:t>
            </a:r>
            <a:endParaRPr sz="2200">
              <a:latin typeface="Carlito"/>
              <a:cs typeface="Carlito"/>
            </a:endParaRPr>
          </a:p>
          <a:p>
            <a:pPr marL="2834640" marR="5080" indent="-200025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2835275" algn="l"/>
              </a:tabLst>
            </a:pPr>
            <a:r>
              <a:rPr sz="2200" b="1" spc="-5" dirty="0">
                <a:solidFill>
                  <a:srgbClr val="44546A"/>
                </a:solidFill>
                <a:latin typeface="Carlito"/>
                <a:cs typeface="Carlito"/>
              </a:rPr>
              <a:t>Las </a:t>
            </a:r>
            <a:r>
              <a:rPr sz="2200" b="1" spc="-10" dirty="0">
                <a:solidFill>
                  <a:srgbClr val="44546A"/>
                </a:solidFill>
                <a:latin typeface="Carlito"/>
                <a:cs typeface="Carlito"/>
              </a:rPr>
              <a:t>fases </a:t>
            </a:r>
            <a:r>
              <a:rPr sz="2200" b="1" dirty="0">
                <a:solidFill>
                  <a:srgbClr val="44546A"/>
                </a:solidFill>
                <a:latin typeface="Carlito"/>
                <a:cs typeface="Carlito"/>
              </a:rPr>
              <a:t>que debemos </a:t>
            </a:r>
            <a:r>
              <a:rPr sz="2200" b="1" spc="-5" dirty="0">
                <a:solidFill>
                  <a:srgbClr val="44546A"/>
                </a:solidFill>
                <a:latin typeface="Carlito"/>
                <a:cs typeface="Carlito"/>
              </a:rPr>
              <a:t>seguir  </a:t>
            </a:r>
            <a:r>
              <a:rPr sz="2200" b="1" spc="-15" dirty="0">
                <a:solidFill>
                  <a:srgbClr val="44546A"/>
                </a:solidFill>
                <a:latin typeface="Carlito"/>
                <a:cs typeface="Carlito"/>
              </a:rPr>
              <a:t>para </a:t>
            </a:r>
            <a:r>
              <a:rPr sz="2200" b="1" spc="-5" dirty="0">
                <a:solidFill>
                  <a:srgbClr val="44546A"/>
                </a:solidFill>
                <a:latin typeface="Carlito"/>
                <a:cs typeface="Carlito"/>
              </a:rPr>
              <a:t>hacer </a:t>
            </a:r>
            <a:r>
              <a:rPr sz="2200" b="1" dirty="0">
                <a:solidFill>
                  <a:srgbClr val="44546A"/>
                </a:solidFill>
                <a:latin typeface="Carlito"/>
                <a:cs typeface="Carlito"/>
              </a:rPr>
              <a:t>un </a:t>
            </a:r>
            <a:r>
              <a:rPr sz="2200" b="1" spc="-5" dirty="0">
                <a:solidFill>
                  <a:srgbClr val="44546A"/>
                </a:solidFill>
                <a:latin typeface="Carlito"/>
                <a:cs typeface="Carlito"/>
              </a:rPr>
              <a:t>análisis</a:t>
            </a:r>
            <a:r>
              <a:rPr sz="2200" b="1" spc="-4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44546A"/>
                </a:solidFill>
                <a:latin typeface="Carlito"/>
                <a:cs typeface="Carlito"/>
              </a:rPr>
              <a:t>forense.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1168" y="-79716"/>
            <a:ext cx="8359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1.3 </a:t>
            </a:r>
            <a:r>
              <a:rPr spc="-5" dirty="0"/>
              <a:t>¿Qué es el Análisis </a:t>
            </a:r>
            <a:r>
              <a:rPr spc="-15" dirty="0"/>
              <a:t>Forense</a:t>
            </a:r>
            <a:r>
              <a:rPr spc="25" dirty="0"/>
              <a:t> </a:t>
            </a:r>
            <a:r>
              <a:rPr spc="-15" dirty="0"/>
              <a:t>Informático?</a:t>
            </a:r>
          </a:p>
        </p:txBody>
      </p:sp>
    </p:spTree>
    <p:extLst>
      <p:ext uri="{BB962C8B-B14F-4D97-AF65-F5344CB8AC3E}">
        <p14:creationId xmlns:p14="http://schemas.microsoft.com/office/powerpoint/2010/main" val="34599527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3200400"/>
            <a:ext cx="7508875" cy="2572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4800"/>
              </a:lnSpc>
              <a:spcBef>
                <a:spcPts val="100"/>
              </a:spcBef>
            </a:pPr>
            <a:r>
              <a:rPr sz="4000" spc="-20" dirty="0" err="1" smtClean="0">
                <a:latin typeface="Carlito"/>
                <a:cs typeface="Carlito"/>
              </a:rPr>
              <a:t>Investigación</a:t>
            </a:r>
            <a:r>
              <a:rPr sz="4000" spc="-40" dirty="0" smtClean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en</a:t>
            </a:r>
          </a:p>
          <a:p>
            <a:pPr algn="ctr">
              <a:lnSpc>
                <a:spcPct val="100000"/>
              </a:lnSpc>
            </a:pPr>
            <a:r>
              <a:rPr sz="4000" b="1" spc="-15" dirty="0">
                <a:latin typeface="Carlito"/>
                <a:cs typeface="Carlito"/>
              </a:rPr>
              <a:t>Informática Forense </a:t>
            </a:r>
            <a:r>
              <a:rPr sz="4000" dirty="0">
                <a:latin typeface="Carlito"/>
                <a:cs typeface="Carlito"/>
              </a:rPr>
              <a:t>y</a:t>
            </a:r>
            <a:r>
              <a:rPr sz="4000" spc="-75" dirty="0">
                <a:latin typeface="Carlito"/>
                <a:cs typeface="Carlito"/>
              </a:rPr>
              <a:t> </a:t>
            </a:r>
            <a:r>
              <a:rPr sz="4000" b="1" spc="-10" dirty="0">
                <a:latin typeface="Carlito"/>
                <a:cs typeface="Carlito"/>
              </a:rPr>
              <a:t>Ciberderecho</a:t>
            </a:r>
            <a:endParaRPr sz="4000" dirty="0">
              <a:latin typeface="Carlito"/>
              <a:cs typeface="Carlito"/>
            </a:endParaRPr>
          </a:p>
          <a:p>
            <a:pPr marL="1147445">
              <a:lnSpc>
                <a:spcPct val="100000"/>
              </a:lnSpc>
              <a:spcBef>
                <a:spcPts val="2150"/>
              </a:spcBef>
            </a:pP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1.4 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Tipos </a:t>
            </a: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de análisis</a:t>
            </a:r>
            <a:r>
              <a:rPr sz="2800" b="1" spc="-30" dirty="0">
                <a:solidFill>
                  <a:srgbClr val="E46C0A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E46C0A"/>
                </a:solidFill>
                <a:latin typeface="Carlito"/>
                <a:cs typeface="Carlito"/>
              </a:rPr>
              <a:t>forenses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47434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66466"/>
            <a:ext cx="9144000" cy="3891915"/>
            <a:chOff x="0" y="2966466"/>
            <a:chExt cx="9144000" cy="3891915"/>
          </a:xfrm>
        </p:grpSpPr>
        <p:sp>
          <p:nvSpPr>
            <p:cNvPr id="3" name="object 3"/>
            <p:cNvSpPr/>
            <p:nvPr/>
          </p:nvSpPr>
          <p:spPr>
            <a:xfrm>
              <a:off x="297178" y="3001518"/>
              <a:ext cx="2605460" cy="3208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092951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" y="6166104"/>
              <a:ext cx="399288" cy="646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9926" y="3848100"/>
              <a:ext cx="473709" cy="473709"/>
            </a:xfrm>
            <a:custGeom>
              <a:avLst/>
              <a:gdLst/>
              <a:ahLst/>
              <a:cxnLst/>
              <a:rect l="l" t="t" r="r" b="b"/>
              <a:pathLst>
                <a:path w="473710" h="473710">
                  <a:moveTo>
                    <a:pt x="236601" y="0"/>
                  </a:moveTo>
                  <a:lnTo>
                    <a:pt x="188917" y="4806"/>
                  </a:lnTo>
                  <a:lnTo>
                    <a:pt x="144505" y="18593"/>
                  </a:lnTo>
                  <a:lnTo>
                    <a:pt x="104315" y="40407"/>
                  </a:lnTo>
                  <a:lnTo>
                    <a:pt x="69299" y="69299"/>
                  </a:lnTo>
                  <a:lnTo>
                    <a:pt x="40407" y="104315"/>
                  </a:lnTo>
                  <a:lnTo>
                    <a:pt x="18593" y="144505"/>
                  </a:lnTo>
                  <a:lnTo>
                    <a:pt x="4806" y="188917"/>
                  </a:lnTo>
                  <a:lnTo>
                    <a:pt x="0" y="236600"/>
                  </a:lnTo>
                  <a:lnTo>
                    <a:pt x="4806" y="284284"/>
                  </a:lnTo>
                  <a:lnTo>
                    <a:pt x="18593" y="328696"/>
                  </a:lnTo>
                  <a:lnTo>
                    <a:pt x="40407" y="368886"/>
                  </a:lnTo>
                  <a:lnTo>
                    <a:pt x="69299" y="403902"/>
                  </a:lnTo>
                  <a:lnTo>
                    <a:pt x="104315" y="432794"/>
                  </a:lnTo>
                  <a:lnTo>
                    <a:pt x="144505" y="454608"/>
                  </a:lnTo>
                  <a:lnTo>
                    <a:pt x="188917" y="468395"/>
                  </a:lnTo>
                  <a:lnTo>
                    <a:pt x="236601" y="473201"/>
                  </a:lnTo>
                  <a:lnTo>
                    <a:pt x="284284" y="468395"/>
                  </a:lnTo>
                  <a:lnTo>
                    <a:pt x="328696" y="454608"/>
                  </a:lnTo>
                  <a:lnTo>
                    <a:pt x="368886" y="432794"/>
                  </a:lnTo>
                  <a:lnTo>
                    <a:pt x="403902" y="403902"/>
                  </a:lnTo>
                  <a:lnTo>
                    <a:pt x="432794" y="368886"/>
                  </a:lnTo>
                  <a:lnTo>
                    <a:pt x="454608" y="328696"/>
                  </a:lnTo>
                  <a:lnTo>
                    <a:pt x="468395" y="284284"/>
                  </a:lnTo>
                  <a:lnTo>
                    <a:pt x="473202" y="236600"/>
                  </a:lnTo>
                  <a:lnTo>
                    <a:pt x="468395" y="188917"/>
                  </a:lnTo>
                  <a:lnTo>
                    <a:pt x="454608" y="144505"/>
                  </a:lnTo>
                  <a:lnTo>
                    <a:pt x="432794" y="104315"/>
                  </a:lnTo>
                  <a:lnTo>
                    <a:pt x="403902" y="69299"/>
                  </a:lnTo>
                  <a:lnTo>
                    <a:pt x="368886" y="40407"/>
                  </a:lnTo>
                  <a:lnTo>
                    <a:pt x="328696" y="18593"/>
                  </a:lnTo>
                  <a:lnTo>
                    <a:pt x="284284" y="4806"/>
                  </a:lnTo>
                  <a:lnTo>
                    <a:pt x="236601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73067" y="4796789"/>
              <a:ext cx="473709" cy="473709"/>
            </a:xfrm>
            <a:custGeom>
              <a:avLst/>
              <a:gdLst/>
              <a:ahLst/>
              <a:cxnLst/>
              <a:rect l="l" t="t" r="r" b="b"/>
              <a:pathLst>
                <a:path w="473710" h="473710">
                  <a:moveTo>
                    <a:pt x="236601" y="0"/>
                  </a:moveTo>
                  <a:lnTo>
                    <a:pt x="188917" y="4806"/>
                  </a:lnTo>
                  <a:lnTo>
                    <a:pt x="144505" y="18593"/>
                  </a:lnTo>
                  <a:lnTo>
                    <a:pt x="104315" y="40407"/>
                  </a:lnTo>
                  <a:lnTo>
                    <a:pt x="69299" y="69299"/>
                  </a:lnTo>
                  <a:lnTo>
                    <a:pt x="40407" y="104315"/>
                  </a:lnTo>
                  <a:lnTo>
                    <a:pt x="18593" y="144505"/>
                  </a:lnTo>
                  <a:lnTo>
                    <a:pt x="4806" y="188917"/>
                  </a:lnTo>
                  <a:lnTo>
                    <a:pt x="0" y="236600"/>
                  </a:lnTo>
                  <a:lnTo>
                    <a:pt x="4806" y="284284"/>
                  </a:lnTo>
                  <a:lnTo>
                    <a:pt x="18593" y="328696"/>
                  </a:lnTo>
                  <a:lnTo>
                    <a:pt x="40407" y="368886"/>
                  </a:lnTo>
                  <a:lnTo>
                    <a:pt x="69299" y="403902"/>
                  </a:lnTo>
                  <a:lnTo>
                    <a:pt x="104315" y="432794"/>
                  </a:lnTo>
                  <a:lnTo>
                    <a:pt x="144505" y="454608"/>
                  </a:lnTo>
                  <a:lnTo>
                    <a:pt x="188917" y="468395"/>
                  </a:lnTo>
                  <a:lnTo>
                    <a:pt x="236601" y="473201"/>
                  </a:lnTo>
                  <a:lnTo>
                    <a:pt x="284284" y="468395"/>
                  </a:lnTo>
                  <a:lnTo>
                    <a:pt x="328696" y="454608"/>
                  </a:lnTo>
                  <a:lnTo>
                    <a:pt x="368886" y="432794"/>
                  </a:lnTo>
                  <a:lnTo>
                    <a:pt x="403902" y="403902"/>
                  </a:lnTo>
                  <a:lnTo>
                    <a:pt x="432794" y="368886"/>
                  </a:lnTo>
                  <a:lnTo>
                    <a:pt x="454608" y="328696"/>
                  </a:lnTo>
                  <a:lnTo>
                    <a:pt x="468395" y="284284"/>
                  </a:lnTo>
                  <a:lnTo>
                    <a:pt x="473202" y="236600"/>
                  </a:lnTo>
                  <a:lnTo>
                    <a:pt x="468395" y="188917"/>
                  </a:lnTo>
                  <a:lnTo>
                    <a:pt x="454608" y="144505"/>
                  </a:lnTo>
                  <a:lnTo>
                    <a:pt x="432794" y="104315"/>
                  </a:lnTo>
                  <a:lnTo>
                    <a:pt x="403902" y="69299"/>
                  </a:lnTo>
                  <a:lnTo>
                    <a:pt x="368886" y="40407"/>
                  </a:lnTo>
                  <a:lnTo>
                    <a:pt x="328696" y="18593"/>
                  </a:lnTo>
                  <a:lnTo>
                    <a:pt x="284284" y="4806"/>
                  </a:lnTo>
                  <a:lnTo>
                    <a:pt x="236601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79926" y="2966466"/>
              <a:ext cx="473709" cy="473709"/>
            </a:xfrm>
            <a:custGeom>
              <a:avLst/>
              <a:gdLst/>
              <a:ahLst/>
              <a:cxnLst/>
              <a:rect l="l" t="t" r="r" b="b"/>
              <a:pathLst>
                <a:path w="473710" h="473710">
                  <a:moveTo>
                    <a:pt x="236601" y="0"/>
                  </a:moveTo>
                  <a:lnTo>
                    <a:pt x="188917" y="4806"/>
                  </a:lnTo>
                  <a:lnTo>
                    <a:pt x="144505" y="18593"/>
                  </a:lnTo>
                  <a:lnTo>
                    <a:pt x="104315" y="40407"/>
                  </a:lnTo>
                  <a:lnTo>
                    <a:pt x="69299" y="69299"/>
                  </a:lnTo>
                  <a:lnTo>
                    <a:pt x="40407" y="104315"/>
                  </a:lnTo>
                  <a:lnTo>
                    <a:pt x="18593" y="144505"/>
                  </a:lnTo>
                  <a:lnTo>
                    <a:pt x="4806" y="188917"/>
                  </a:lnTo>
                  <a:lnTo>
                    <a:pt x="0" y="236600"/>
                  </a:lnTo>
                  <a:lnTo>
                    <a:pt x="4806" y="284284"/>
                  </a:lnTo>
                  <a:lnTo>
                    <a:pt x="18593" y="328696"/>
                  </a:lnTo>
                  <a:lnTo>
                    <a:pt x="40407" y="368886"/>
                  </a:lnTo>
                  <a:lnTo>
                    <a:pt x="69299" y="403902"/>
                  </a:lnTo>
                  <a:lnTo>
                    <a:pt x="104315" y="432794"/>
                  </a:lnTo>
                  <a:lnTo>
                    <a:pt x="144505" y="454608"/>
                  </a:lnTo>
                  <a:lnTo>
                    <a:pt x="188917" y="468395"/>
                  </a:lnTo>
                  <a:lnTo>
                    <a:pt x="236601" y="473201"/>
                  </a:lnTo>
                  <a:lnTo>
                    <a:pt x="284284" y="468395"/>
                  </a:lnTo>
                  <a:lnTo>
                    <a:pt x="328696" y="454608"/>
                  </a:lnTo>
                  <a:lnTo>
                    <a:pt x="368886" y="432794"/>
                  </a:lnTo>
                  <a:lnTo>
                    <a:pt x="403902" y="403902"/>
                  </a:lnTo>
                  <a:lnTo>
                    <a:pt x="432794" y="368886"/>
                  </a:lnTo>
                  <a:lnTo>
                    <a:pt x="454608" y="328696"/>
                  </a:lnTo>
                  <a:lnTo>
                    <a:pt x="468395" y="284284"/>
                  </a:lnTo>
                  <a:lnTo>
                    <a:pt x="473202" y="236600"/>
                  </a:lnTo>
                  <a:lnTo>
                    <a:pt x="468395" y="188917"/>
                  </a:lnTo>
                  <a:lnTo>
                    <a:pt x="454608" y="144505"/>
                  </a:lnTo>
                  <a:lnTo>
                    <a:pt x="432794" y="104315"/>
                  </a:lnTo>
                  <a:lnTo>
                    <a:pt x="403902" y="69299"/>
                  </a:lnTo>
                  <a:lnTo>
                    <a:pt x="368886" y="40407"/>
                  </a:lnTo>
                  <a:lnTo>
                    <a:pt x="328696" y="18593"/>
                  </a:lnTo>
                  <a:lnTo>
                    <a:pt x="284284" y="4806"/>
                  </a:lnTo>
                  <a:lnTo>
                    <a:pt x="236601" y="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17596" y="3216338"/>
              <a:ext cx="786765" cy="501650"/>
            </a:xfrm>
            <a:custGeom>
              <a:avLst/>
              <a:gdLst/>
              <a:ahLst/>
              <a:cxnLst/>
              <a:rect l="l" t="t" r="r" b="b"/>
              <a:pathLst>
                <a:path w="786764" h="501650">
                  <a:moveTo>
                    <a:pt x="786295" y="0"/>
                  </a:moveTo>
                  <a:lnTo>
                    <a:pt x="725176" y="17167"/>
                  </a:lnTo>
                  <a:lnTo>
                    <a:pt x="678660" y="34327"/>
                  </a:lnTo>
                  <a:lnTo>
                    <a:pt x="625606" y="55679"/>
                  </a:lnTo>
                  <a:lnTo>
                    <a:pt x="569088" y="80078"/>
                  </a:lnTo>
                  <a:lnTo>
                    <a:pt x="512180" y="106380"/>
                  </a:lnTo>
                  <a:lnTo>
                    <a:pt x="457957" y="133441"/>
                  </a:lnTo>
                  <a:lnTo>
                    <a:pt x="409493" y="160116"/>
                  </a:lnTo>
                  <a:lnTo>
                    <a:pt x="369861" y="185262"/>
                  </a:lnTo>
                  <a:lnTo>
                    <a:pt x="306397" y="253639"/>
                  </a:lnTo>
                  <a:lnTo>
                    <a:pt x="290445" y="296934"/>
                  </a:lnTo>
                  <a:lnTo>
                    <a:pt x="290843" y="336363"/>
                  </a:lnTo>
                  <a:lnTo>
                    <a:pt x="326941" y="398595"/>
                  </a:lnTo>
                  <a:lnTo>
                    <a:pt x="387184" y="430288"/>
                  </a:lnTo>
                  <a:lnTo>
                    <a:pt x="438496" y="432930"/>
                  </a:lnTo>
                  <a:lnTo>
                    <a:pt x="477433" y="427891"/>
                  </a:lnTo>
                  <a:lnTo>
                    <a:pt x="516987" y="414127"/>
                  </a:lnTo>
                  <a:lnTo>
                    <a:pt x="550982" y="388277"/>
                  </a:lnTo>
                  <a:lnTo>
                    <a:pt x="573239" y="346978"/>
                  </a:lnTo>
                  <a:lnTo>
                    <a:pt x="577583" y="286867"/>
                  </a:lnTo>
                  <a:lnTo>
                    <a:pt x="558262" y="232052"/>
                  </a:lnTo>
                  <a:lnTo>
                    <a:pt x="528239" y="189434"/>
                  </a:lnTo>
                  <a:lnTo>
                    <a:pt x="490941" y="158037"/>
                  </a:lnTo>
                  <a:lnTo>
                    <a:pt x="449793" y="136889"/>
                  </a:lnTo>
                  <a:lnTo>
                    <a:pt x="408220" y="125016"/>
                  </a:lnTo>
                  <a:lnTo>
                    <a:pt x="369648" y="121443"/>
                  </a:lnTo>
                  <a:lnTo>
                    <a:pt x="305980" y="133195"/>
                  </a:lnTo>
                  <a:lnTo>
                    <a:pt x="246005" y="163246"/>
                  </a:lnTo>
                  <a:lnTo>
                    <a:pt x="187985" y="213414"/>
                  </a:lnTo>
                  <a:lnTo>
                    <a:pt x="158906" y="246559"/>
                  </a:lnTo>
                  <a:lnTo>
                    <a:pt x="129355" y="285352"/>
                  </a:lnTo>
                  <a:lnTo>
                    <a:pt x="99009" y="330002"/>
                  </a:lnTo>
                  <a:lnTo>
                    <a:pt x="67548" y="380714"/>
                  </a:lnTo>
                  <a:lnTo>
                    <a:pt x="34652" y="437696"/>
                  </a:lnTo>
                  <a:lnTo>
                    <a:pt x="0" y="501154"/>
                  </a:lnTo>
                </a:path>
              </a:pathLst>
            </a:custGeom>
            <a:ln w="12700">
              <a:solidFill>
                <a:srgbClr val="D6DCE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87827" y="3688994"/>
              <a:ext cx="69215" cy="85725"/>
            </a:xfrm>
            <a:custGeom>
              <a:avLst/>
              <a:gdLst/>
              <a:ahLst/>
              <a:cxnLst/>
              <a:rect l="l" t="t" r="r" b="b"/>
              <a:pathLst>
                <a:path w="69214" h="85725">
                  <a:moveTo>
                    <a:pt x="1701" y="0"/>
                  </a:moveTo>
                  <a:lnTo>
                    <a:pt x="0" y="85178"/>
                  </a:lnTo>
                  <a:lnTo>
                    <a:pt x="69164" y="35433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36582" y="4100550"/>
              <a:ext cx="723265" cy="262890"/>
            </a:xfrm>
            <a:custGeom>
              <a:avLst/>
              <a:gdLst/>
              <a:ahLst/>
              <a:cxnLst/>
              <a:rect l="l" t="t" r="r" b="b"/>
              <a:pathLst>
                <a:path w="723264" h="262889">
                  <a:moveTo>
                    <a:pt x="722845" y="12852"/>
                  </a:moveTo>
                  <a:lnTo>
                    <a:pt x="651134" y="12088"/>
                  </a:lnTo>
                  <a:lnTo>
                    <a:pt x="595215" y="15773"/>
                  </a:lnTo>
                  <a:lnTo>
                    <a:pt x="532926" y="21818"/>
                  </a:lnTo>
                  <a:lnTo>
                    <a:pt x="469522" y="29958"/>
                  </a:lnTo>
                  <a:lnTo>
                    <a:pt x="410256" y="39930"/>
                  </a:lnTo>
                  <a:lnTo>
                    <a:pt x="360383" y="51469"/>
                  </a:lnTo>
                  <a:lnTo>
                    <a:pt x="282255" y="95108"/>
                  </a:lnTo>
                  <a:lnTo>
                    <a:pt x="260989" y="129194"/>
                  </a:lnTo>
                  <a:lnTo>
                    <a:pt x="267673" y="196068"/>
                  </a:lnTo>
                  <a:lnTo>
                    <a:pt x="313817" y="242595"/>
                  </a:lnTo>
                  <a:lnTo>
                    <a:pt x="364283" y="258989"/>
                  </a:lnTo>
                  <a:lnTo>
                    <a:pt x="403358" y="262675"/>
                  </a:lnTo>
                  <a:lnTo>
                    <a:pt x="442759" y="254898"/>
                  </a:lnTo>
                  <a:lnTo>
                    <a:pt x="475810" y="229316"/>
                  </a:lnTo>
                  <a:lnTo>
                    <a:pt x="495833" y="179590"/>
                  </a:lnTo>
                  <a:lnTo>
                    <a:pt x="490292" y="126730"/>
                  </a:lnTo>
                  <a:lnTo>
                    <a:pt x="470299" y="82951"/>
                  </a:lnTo>
                  <a:lnTo>
                    <a:pt x="440512" y="48374"/>
                  </a:lnTo>
                  <a:lnTo>
                    <a:pt x="405590" y="23118"/>
                  </a:lnTo>
                  <a:lnTo>
                    <a:pt x="370191" y="7304"/>
                  </a:lnTo>
                  <a:lnTo>
                    <a:pt x="302886" y="0"/>
                  </a:lnTo>
                  <a:lnTo>
                    <a:pt x="266463" y="5788"/>
                  </a:lnTo>
                  <a:lnTo>
                    <a:pt x="228976" y="18615"/>
                  </a:lnTo>
                  <a:lnTo>
                    <a:pt x="189695" y="38676"/>
                  </a:lnTo>
                  <a:lnTo>
                    <a:pt x="147887" y="66165"/>
                  </a:lnTo>
                  <a:lnTo>
                    <a:pt x="102822" y="101278"/>
                  </a:lnTo>
                  <a:lnTo>
                    <a:pt x="53770" y="144212"/>
                  </a:lnTo>
                  <a:lnTo>
                    <a:pt x="0" y="195160"/>
                  </a:lnTo>
                </a:path>
              </a:pathLst>
            </a:custGeom>
            <a:ln w="12700">
              <a:solidFill>
                <a:srgbClr val="D6DCE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1383" y="4259897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27177" y="0"/>
                  </a:moveTo>
                  <a:lnTo>
                    <a:pt x="0" y="80746"/>
                  </a:lnTo>
                  <a:lnTo>
                    <a:pt x="80898" y="54038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84182" y="4820824"/>
              <a:ext cx="877569" cy="361315"/>
            </a:xfrm>
            <a:custGeom>
              <a:avLst/>
              <a:gdLst/>
              <a:ahLst/>
              <a:cxnLst/>
              <a:rect l="l" t="t" r="r" b="b"/>
              <a:pathLst>
                <a:path w="877570" h="361314">
                  <a:moveTo>
                    <a:pt x="876985" y="243669"/>
                  </a:moveTo>
                  <a:lnTo>
                    <a:pt x="821929" y="215608"/>
                  </a:lnTo>
                  <a:lnTo>
                    <a:pt x="777507" y="197116"/>
                  </a:lnTo>
                  <a:lnTo>
                    <a:pt x="725746" y="177270"/>
                  </a:lnTo>
                  <a:lnTo>
                    <a:pt x="669586" y="157285"/>
                  </a:lnTo>
                  <a:lnTo>
                    <a:pt x="611971" y="138376"/>
                  </a:lnTo>
                  <a:lnTo>
                    <a:pt x="555842" y="121760"/>
                  </a:lnTo>
                  <a:lnTo>
                    <a:pt x="504141" y="108649"/>
                  </a:lnTo>
                  <a:lnTo>
                    <a:pt x="459811" y="100261"/>
                  </a:lnTo>
                  <a:lnTo>
                    <a:pt x="371503" y="106507"/>
                  </a:lnTo>
                  <a:lnTo>
                    <a:pt x="333225" y="126353"/>
                  </a:lnTo>
                  <a:lnTo>
                    <a:pt x="297785" y="186956"/>
                  </a:lnTo>
                  <a:lnTo>
                    <a:pt x="305643" y="254546"/>
                  </a:lnTo>
                  <a:lnTo>
                    <a:pt x="334010" y="297324"/>
                  </a:lnTo>
                  <a:lnTo>
                    <a:pt x="388645" y="340634"/>
                  </a:lnTo>
                  <a:lnTo>
                    <a:pt x="425910" y="356939"/>
                  </a:lnTo>
                  <a:lnTo>
                    <a:pt x="466573" y="361138"/>
                  </a:lnTo>
                  <a:lnTo>
                    <a:pt x="508210" y="346827"/>
                  </a:lnTo>
                  <a:lnTo>
                    <a:pt x="548398" y="307601"/>
                  </a:lnTo>
                  <a:lnTo>
                    <a:pt x="568101" y="256562"/>
                  </a:lnTo>
                  <a:lnTo>
                    <a:pt x="572501" y="207042"/>
                  </a:lnTo>
                  <a:lnTo>
                    <a:pt x="564694" y="160607"/>
                  </a:lnTo>
                  <a:lnTo>
                    <a:pt x="547772" y="118821"/>
                  </a:lnTo>
                  <a:lnTo>
                    <a:pt x="524828" y="83248"/>
                  </a:lnTo>
                  <a:lnTo>
                    <a:pt x="473252" y="37002"/>
                  </a:lnTo>
                  <a:lnTo>
                    <a:pt x="409617" y="9178"/>
                  </a:lnTo>
                  <a:lnTo>
                    <a:pt x="334255" y="0"/>
                  </a:lnTo>
                  <a:lnTo>
                    <a:pt x="290995" y="2188"/>
                  </a:lnTo>
                  <a:lnTo>
                    <a:pt x="243385" y="8780"/>
                  </a:lnTo>
                  <a:lnTo>
                    <a:pt x="190953" y="19689"/>
                  </a:lnTo>
                  <a:lnTo>
                    <a:pt x="133227" y="34830"/>
                  </a:lnTo>
                  <a:lnTo>
                    <a:pt x="69733" y="54117"/>
                  </a:lnTo>
                  <a:lnTo>
                    <a:pt x="0" y="77464"/>
                  </a:lnTo>
                </a:path>
              </a:pathLst>
            </a:custGeom>
            <a:ln w="12699">
              <a:solidFill>
                <a:srgbClr val="D6DCE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23667" y="4858372"/>
              <a:ext cx="85090" cy="72390"/>
            </a:xfrm>
            <a:custGeom>
              <a:avLst/>
              <a:gdLst/>
              <a:ahLst/>
              <a:cxnLst/>
              <a:rect l="l" t="t" r="r" b="b"/>
              <a:pathLst>
                <a:path w="85089" h="72389">
                  <a:moveTo>
                    <a:pt x="59029" y="0"/>
                  </a:moveTo>
                  <a:lnTo>
                    <a:pt x="0" y="61429"/>
                  </a:lnTo>
                  <a:lnTo>
                    <a:pt x="84556" y="71793"/>
                  </a:lnTo>
                  <a:lnTo>
                    <a:pt x="59029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83200" y="-100102"/>
            <a:ext cx="706059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1.4 </a:t>
            </a:r>
            <a:r>
              <a:rPr spc="-5" dirty="0"/>
              <a:t>Tipos </a:t>
            </a:r>
            <a:r>
              <a:rPr dirty="0"/>
              <a:t>de </a:t>
            </a:r>
            <a:r>
              <a:rPr spc="-5" dirty="0"/>
              <a:t>análisis</a:t>
            </a:r>
            <a:r>
              <a:rPr spc="-15" dirty="0"/>
              <a:t> </a:t>
            </a:r>
            <a:r>
              <a:rPr spc="-20" dirty="0"/>
              <a:t>forense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8425" y="906691"/>
            <a:ext cx="639254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rlito"/>
                <a:cs typeface="Carlito"/>
              </a:rPr>
              <a:t>Resumen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rlito"/>
              <a:cs typeface="Carlito"/>
            </a:endParaRPr>
          </a:p>
          <a:p>
            <a:pPr marL="1022350" marR="508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Aprenderemos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identificar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el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ámbito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del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incidente 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haciendo una clasificación de tipos de</a:t>
            </a:r>
            <a:r>
              <a:rPr sz="2000" b="1" spc="2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forense.</a:t>
            </a:r>
            <a:endParaRPr sz="2000">
              <a:latin typeface="Carlito"/>
              <a:cs typeface="Carlito"/>
            </a:endParaRPr>
          </a:p>
          <a:p>
            <a:pPr marL="4086860" marR="309880">
              <a:lnSpc>
                <a:spcPct val="275400"/>
              </a:lnSpc>
              <a:spcBef>
                <a:spcPts val="1060"/>
              </a:spcBef>
            </a:pPr>
            <a:r>
              <a:rPr sz="2100" b="1" spc="-10" dirty="0">
                <a:solidFill>
                  <a:srgbClr val="44546A"/>
                </a:solidFill>
                <a:latin typeface="Carlito"/>
                <a:cs typeface="Carlito"/>
              </a:rPr>
              <a:t>Distintos</a:t>
            </a:r>
            <a:r>
              <a:rPr sz="2100" b="1" spc="-10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100" b="1" spc="-10" dirty="0">
                <a:solidFill>
                  <a:srgbClr val="44546A"/>
                </a:solidFill>
                <a:latin typeface="Carlito"/>
                <a:cs typeface="Carlito"/>
              </a:rPr>
              <a:t>sistemas  </a:t>
            </a:r>
            <a:r>
              <a:rPr sz="2100" b="1" spc="-5" dirty="0">
                <a:solidFill>
                  <a:srgbClr val="44546A"/>
                </a:solidFill>
                <a:latin typeface="Carlito"/>
                <a:cs typeface="Carlito"/>
              </a:rPr>
              <a:t>Tipos </a:t>
            </a:r>
            <a:r>
              <a:rPr sz="2100" b="1" dirty="0">
                <a:solidFill>
                  <a:srgbClr val="44546A"/>
                </a:solidFill>
                <a:latin typeface="Carlito"/>
                <a:cs typeface="Carlito"/>
              </a:rPr>
              <a:t>de</a:t>
            </a:r>
            <a:r>
              <a:rPr sz="2100" b="1" spc="-4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100" b="1" spc="-10" dirty="0">
                <a:solidFill>
                  <a:srgbClr val="44546A"/>
                </a:solidFill>
                <a:latin typeface="Carlito"/>
                <a:cs typeface="Carlito"/>
              </a:rPr>
              <a:t>forense</a:t>
            </a:r>
            <a:endParaRPr sz="21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rlito"/>
              <a:cs typeface="Carlito"/>
            </a:endParaRPr>
          </a:p>
          <a:p>
            <a:pPr marL="4080510">
              <a:lnSpc>
                <a:spcPct val="100000"/>
              </a:lnSpc>
            </a:pPr>
            <a:r>
              <a:rPr sz="2100" b="1" spc="-5" dirty="0">
                <a:solidFill>
                  <a:srgbClr val="44546A"/>
                </a:solidFill>
                <a:latin typeface="Carlito"/>
                <a:cs typeface="Carlito"/>
              </a:rPr>
              <a:t>¿Dónde</a:t>
            </a:r>
            <a:r>
              <a:rPr sz="2100" b="1" spc="-1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100" b="1" spc="-5" dirty="0">
                <a:solidFill>
                  <a:srgbClr val="44546A"/>
                </a:solidFill>
                <a:latin typeface="Carlito"/>
                <a:cs typeface="Carlito"/>
              </a:rPr>
              <a:t>buscar?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79747" y="3089148"/>
            <a:ext cx="254000" cy="2055495"/>
            <a:chOff x="4079747" y="3089148"/>
            <a:chExt cx="254000" cy="2055495"/>
          </a:xfrm>
        </p:grpSpPr>
        <p:sp>
          <p:nvSpPr>
            <p:cNvPr id="19" name="object 19"/>
            <p:cNvSpPr/>
            <p:nvPr/>
          </p:nvSpPr>
          <p:spPr>
            <a:xfrm>
              <a:off x="4108703" y="3939540"/>
              <a:ext cx="215900" cy="290195"/>
            </a:xfrm>
            <a:custGeom>
              <a:avLst/>
              <a:gdLst/>
              <a:ahLst/>
              <a:cxnLst/>
              <a:rect l="l" t="t" r="r" b="b"/>
              <a:pathLst>
                <a:path w="215900" h="290195">
                  <a:moveTo>
                    <a:pt x="106997" y="36156"/>
                  </a:moveTo>
                  <a:lnTo>
                    <a:pt x="79162" y="41910"/>
                  </a:lnTo>
                  <a:lnTo>
                    <a:pt x="56719" y="57543"/>
                  </a:lnTo>
                  <a:lnTo>
                    <a:pt x="41737" y="80616"/>
                  </a:lnTo>
                  <a:lnTo>
                    <a:pt x="36283" y="108686"/>
                  </a:lnTo>
                  <a:lnTo>
                    <a:pt x="41663" y="135932"/>
                  </a:lnTo>
                  <a:lnTo>
                    <a:pt x="65333" y="190343"/>
                  </a:lnTo>
                  <a:lnTo>
                    <a:pt x="70713" y="217589"/>
                  </a:lnTo>
                  <a:lnTo>
                    <a:pt x="143078" y="217589"/>
                  </a:lnTo>
                  <a:lnTo>
                    <a:pt x="148747" y="190343"/>
                  </a:lnTo>
                  <a:lnTo>
                    <a:pt x="173692" y="135932"/>
                  </a:lnTo>
                  <a:lnTo>
                    <a:pt x="179362" y="108686"/>
                  </a:lnTo>
                  <a:lnTo>
                    <a:pt x="173854" y="80616"/>
                  </a:lnTo>
                  <a:lnTo>
                    <a:pt x="158643" y="57543"/>
                  </a:lnTo>
                  <a:lnTo>
                    <a:pt x="135701" y="41910"/>
                  </a:lnTo>
                  <a:lnTo>
                    <a:pt x="106997" y="36156"/>
                  </a:lnTo>
                  <a:close/>
                </a:path>
                <a:path w="215900" h="290195">
                  <a:moveTo>
                    <a:pt x="62052" y="10325"/>
                  </a:moveTo>
                  <a:lnTo>
                    <a:pt x="44945" y="19011"/>
                  </a:lnTo>
                  <a:lnTo>
                    <a:pt x="55257" y="36156"/>
                  </a:lnTo>
                  <a:lnTo>
                    <a:pt x="60401" y="32854"/>
                  </a:lnTo>
                  <a:lnTo>
                    <a:pt x="65557" y="29336"/>
                  </a:lnTo>
                  <a:lnTo>
                    <a:pt x="70713" y="27482"/>
                  </a:lnTo>
                  <a:lnTo>
                    <a:pt x="62052" y="10325"/>
                  </a:lnTo>
                  <a:close/>
                </a:path>
                <a:path w="215900" h="290195">
                  <a:moveTo>
                    <a:pt x="153390" y="10325"/>
                  </a:moveTo>
                  <a:lnTo>
                    <a:pt x="144729" y="27482"/>
                  </a:lnTo>
                  <a:lnTo>
                    <a:pt x="149885" y="29336"/>
                  </a:lnTo>
                  <a:lnTo>
                    <a:pt x="155244" y="32854"/>
                  </a:lnTo>
                  <a:lnTo>
                    <a:pt x="160400" y="36156"/>
                  </a:lnTo>
                  <a:lnTo>
                    <a:pt x="169049" y="19011"/>
                  </a:lnTo>
                  <a:lnTo>
                    <a:pt x="153390" y="10325"/>
                  </a:lnTo>
                  <a:close/>
                </a:path>
                <a:path w="215900" h="290195">
                  <a:moveTo>
                    <a:pt x="117309" y="0"/>
                  </a:moveTo>
                  <a:lnTo>
                    <a:pt x="98336" y="0"/>
                  </a:lnTo>
                  <a:lnTo>
                    <a:pt x="98336" y="19011"/>
                  </a:lnTo>
                  <a:lnTo>
                    <a:pt x="117309" y="19011"/>
                  </a:lnTo>
                  <a:lnTo>
                    <a:pt x="117309" y="0"/>
                  </a:lnTo>
                  <a:close/>
                </a:path>
                <a:path w="215900" h="290195">
                  <a:moveTo>
                    <a:pt x="132765" y="272961"/>
                  </a:moveTo>
                  <a:lnTo>
                    <a:pt x="82880" y="272961"/>
                  </a:lnTo>
                  <a:lnTo>
                    <a:pt x="86591" y="280001"/>
                  </a:lnTo>
                  <a:lnTo>
                    <a:pt x="92309" y="285410"/>
                  </a:lnTo>
                  <a:lnTo>
                    <a:pt x="99342" y="288880"/>
                  </a:lnTo>
                  <a:lnTo>
                    <a:pt x="106997" y="290106"/>
                  </a:lnTo>
                  <a:lnTo>
                    <a:pt x="115577" y="288880"/>
                  </a:lnTo>
                  <a:lnTo>
                    <a:pt x="123053" y="285410"/>
                  </a:lnTo>
                  <a:lnTo>
                    <a:pt x="128943" y="280001"/>
                  </a:lnTo>
                  <a:lnTo>
                    <a:pt x="132765" y="272961"/>
                  </a:lnTo>
                  <a:close/>
                </a:path>
                <a:path w="215900" h="290195">
                  <a:moveTo>
                    <a:pt x="139572" y="253949"/>
                  </a:moveTo>
                  <a:lnTo>
                    <a:pt x="75869" y="253949"/>
                  </a:lnTo>
                  <a:lnTo>
                    <a:pt x="70713" y="257251"/>
                  </a:lnTo>
                  <a:lnTo>
                    <a:pt x="70713" y="267792"/>
                  </a:lnTo>
                  <a:lnTo>
                    <a:pt x="75869" y="272961"/>
                  </a:lnTo>
                  <a:lnTo>
                    <a:pt x="139572" y="272961"/>
                  </a:lnTo>
                  <a:lnTo>
                    <a:pt x="143078" y="267792"/>
                  </a:lnTo>
                  <a:lnTo>
                    <a:pt x="143078" y="257251"/>
                  </a:lnTo>
                  <a:lnTo>
                    <a:pt x="139572" y="253949"/>
                  </a:lnTo>
                  <a:close/>
                </a:path>
                <a:path w="215900" h="290195">
                  <a:moveTo>
                    <a:pt x="139572" y="226263"/>
                  </a:moveTo>
                  <a:lnTo>
                    <a:pt x="75869" y="226263"/>
                  </a:lnTo>
                  <a:lnTo>
                    <a:pt x="70713" y="231432"/>
                  </a:lnTo>
                  <a:lnTo>
                    <a:pt x="70713" y="240106"/>
                  </a:lnTo>
                  <a:lnTo>
                    <a:pt x="75869" y="245275"/>
                  </a:lnTo>
                  <a:lnTo>
                    <a:pt x="139572" y="245275"/>
                  </a:lnTo>
                  <a:lnTo>
                    <a:pt x="143078" y="240106"/>
                  </a:lnTo>
                  <a:lnTo>
                    <a:pt x="143078" y="231432"/>
                  </a:lnTo>
                  <a:lnTo>
                    <a:pt x="139572" y="226263"/>
                  </a:lnTo>
                  <a:close/>
                </a:path>
                <a:path w="215900" h="290195">
                  <a:moveTo>
                    <a:pt x="18973" y="46494"/>
                  </a:moveTo>
                  <a:lnTo>
                    <a:pt x="8661" y="62191"/>
                  </a:lnTo>
                  <a:lnTo>
                    <a:pt x="25971" y="72529"/>
                  </a:lnTo>
                  <a:lnTo>
                    <a:pt x="27622" y="67360"/>
                  </a:lnTo>
                  <a:lnTo>
                    <a:pt x="31127" y="62191"/>
                  </a:lnTo>
                  <a:lnTo>
                    <a:pt x="34632" y="56819"/>
                  </a:lnTo>
                  <a:lnTo>
                    <a:pt x="18973" y="46494"/>
                  </a:lnTo>
                  <a:close/>
                </a:path>
                <a:path w="215900" h="290195">
                  <a:moveTo>
                    <a:pt x="196468" y="46494"/>
                  </a:moveTo>
                  <a:lnTo>
                    <a:pt x="181013" y="56819"/>
                  </a:lnTo>
                  <a:lnTo>
                    <a:pt x="184518" y="62191"/>
                  </a:lnTo>
                  <a:lnTo>
                    <a:pt x="188023" y="67360"/>
                  </a:lnTo>
                  <a:lnTo>
                    <a:pt x="189674" y="72529"/>
                  </a:lnTo>
                  <a:lnTo>
                    <a:pt x="206984" y="62191"/>
                  </a:lnTo>
                  <a:lnTo>
                    <a:pt x="196468" y="46494"/>
                  </a:lnTo>
                  <a:close/>
                </a:path>
                <a:path w="215900" h="290195">
                  <a:moveTo>
                    <a:pt x="18973" y="100215"/>
                  </a:moveTo>
                  <a:lnTo>
                    <a:pt x="0" y="100215"/>
                  </a:lnTo>
                  <a:lnTo>
                    <a:pt x="0" y="117360"/>
                  </a:lnTo>
                  <a:lnTo>
                    <a:pt x="18973" y="117360"/>
                  </a:lnTo>
                  <a:lnTo>
                    <a:pt x="17322" y="115709"/>
                  </a:lnTo>
                  <a:lnTo>
                    <a:pt x="17322" y="103517"/>
                  </a:lnTo>
                  <a:lnTo>
                    <a:pt x="18973" y="100215"/>
                  </a:lnTo>
                  <a:close/>
                </a:path>
                <a:path w="215900" h="290195">
                  <a:moveTo>
                    <a:pt x="215442" y="100215"/>
                  </a:moveTo>
                  <a:lnTo>
                    <a:pt x="196468" y="100215"/>
                  </a:lnTo>
                  <a:lnTo>
                    <a:pt x="196468" y="103517"/>
                  </a:lnTo>
                  <a:lnTo>
                    <a:pt x="198323" y="105384"/>
                  </a:lnTo>
                  <a:lnTo>
                    <a:pt x="198323" y="112204"/>
                  </a:lnTo>
                  <a:lnTo>
                    <a:pt x="196468" y="115709"/>
                  </a:lnTo>
                  <a:lnTo>
                    <a:pt x="196468" y="117360"/>
                  </a:lnTo>
                  <a:lnTo>
                    <a:pt x="215442" y="117360"/>
                  </a:lnTo>
                  <a:lnTo>
                    <a:pt x="215442" y="100215"/>
                  </a:lnTo>
                  <a:close/>
                </a:path>
                <a:path w="215900" h="290195">
                  <a:moveTo>
                    <a:pt x="189674" y="146710"/>
                  </a:moveTo>
                  <a:lnTo>
                    <a:pt x="188023" y="151879"/>
                  </a:lnTo>
                  <a:lnTo>
                    <a:pt x="184518" y="157251"/>
                  </a:lnTo>
                  <a:lnTo>
                    <a:pt x="182664" y="162407"/>
                  </a:lnTo>
                  <a:lnTo>
                    <a:pt x="196468" y="170878"/>
                  </a:lnTo>
                  <a:lnTo>
                    <a:pt x="206984" y="155384"/>
                  </a:lnTo>
                  <a:lnTo>
                    <a:pt x="189674" y="146710"/>
                  </a:lnTo>
                  <a:close/>
                </a:path>
                <a:path w="215900" h="290195">
                  <a:moveTo>
                    <a:pt x="25971" y="146710"/>
                  </a:moveTo>
                  <a:lnTo>
                    <a:pt x="8661" y="155384"/>
                  </a:lnTo>
                  <a:lnTo>
                    <a:pt x="18973" y="170878"/>
                  </a:lnTo>
                  <a:lnTo>
                    <a:pt x="32778" y="162407"/>
                  </a:lnTo>
                  <a:lnTo>
                    <a:pt x="31127" y="157251"/>
                  </a:lnTo>
                  <a:lnTo>
                    <a:pt x="27622" y="151879"/>
                  </a:lnTo>
                  <a:lnTo>
                    <a:pt x="25971" y="146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79747" y="4903470"/>
              <a:ext cx="243065" cy="2407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9747" y="3089148"/>
              <a:ext cx="254000" cy="254635"/>
            </a:xfrm>
            <a:custGeom>
              <a:avLst/>
              <a:gdLst/>
              <a:ahLst/>
              <a:cxnLst/>
              <a:rect l="l" t="t" r="r" b="b"/>
              <a:pathLst>
                <a:path w="254000" h="254635">
                  <a:moveTo>
                    <a:pt x="225666" y="0"/>
                  </a:moveTo>
                  <a:lnTo>
                    <a:pt x="28067" y="0"/>
                  </a:lnTo>
                  <a:lnTo>
                    <a:pt x="17305" y="2098"/>
                  </a:lnTo>
                  <a:lnTo>
                    <a:pt x="8366" y="7851"/>
                  </a:lnTo>
                  <a:lnTo>
                    <a:pt x="2260" y="16448"/>
                  </a:lnTo>
                  <a:lnTo>
                    <a:pt x="0" y="27076"/>
                  </a:lnTo>
                  <a:lnTo>
                    <a:pt x="0" y="226352"/>
                  </a:lnTo>
                  <a:lnTo>
                    <a:pt x="2260" y="237148"/>
                  </a:lnTo>
                  <a:lnTo>
                    <a:pt x="8366" y="246116"/>
                  </a:lnTo>
                  <a:lnTo>
                    <a:pt x="17305" y="252241"/>
                  </a:lnTo>
                  <a:lnTo>
                    <a:pt x="28067" y="254508"/>
                  </a:lnTo>
                  <a:lnTo>
                    <a:pt x="225666" y="254508"/>
                  </a:lnTo>
                  <a:lnTo>
                    <a:pt x="236884" y="252241"/>
                  </a:lnTo>
                  <a:lnTo>
                    <a:pt x="245778" y="246116"/>
                  </a:lnTo>
                  <a:lnTo>
                    <a:pt x="251635" y="237148"/>
                  </a:lnTo>
                  <a:lnTo>
                    <a:pt x="252899" y="230682"/>
                  </a:lnTo>
                  <a:lnTo>
                    <a:pt x="20510" y="230682"/>
                  </a:lnTo>
                  <a:lnTo>
                    <a:pt x="20510" y="57404"/>
                  </a:lnTo>
                  <a:lnTo>
                    <a:pt x="253746" y="57403"/>
                  </a:lnTo>
                  <a:lnTo>
                    <a:pt x="253746" y="27076"/>
                  </a:lnTo>
                  <a:lnTo>
                    <a:pt x="251635" y="16448"/>
                  </a:lnTo>
                  <a:lnTo>
                    <a:pt x="245778" y="7851"/>
                  </a:lnTo>
                  <a:lnTo>
                    <a:pt x="236884" y="2098"/>
                  </a:lnTo>
                  <a:lnTo>
                    <a:pt x="225666" y="0"/>
                  </a:lnTo>
                  <a:close/>
                </a:path>
                <a:path w="254000" h="254635">
                  <a:moveTo>
                    <a:pt x="253746" y="57403"/>
                  </a:moveTo>
                  <a:lnTo>
                    <a:pt x="233222" y="57404"/>
                  </a:lnTo>
                  <a:lnTo>
                    <a:pt x="233222" y="230682"/>
                  </a:lnTo>
                  <a:lnTo>
                    <a:pt x="252899" y="230682"/>
                  </a:lnTo>
                  <a:lnTo>
                    <a:pt x="253746" y="226352"/>
                  </a:lnTo>
                  <a:lnTo>
                    <a:pt x="253746" y="57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28515" y="3163074"/>
              <a:ext cx="150113" cy="1424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8563260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587" y="455759"/>
            <a:ext cx="5135245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Dispositivos </a:t>
            </a:r>
            <a:r>
              <a:rPr sz="2800" b="1" dirty="0">
                <a:latin typeface="Carlito"/>
                <a:cs typeface="Carlito"/>
              </a:rPr>
              <a:t>y </a:t>
            </a:r>
            <a:r>
              <a:rPr sz="2800" b="1" spc="-10" dirty="0">
                <a:latin typeface="Carlito"/>
                <a:cs typeface="Carlito"/>
              </a:rPr>
              <a:t>sistemas</a:t>
            </a:r>
            <a:r>
              <a:rPr sz="2800" b="1" spc="-6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operativos</a:t>
            </a:r>
            <a:endParaRPr sz="2800" dirty="0">
              <a:latin typeface="Carlito"/>
              <a:cs typeface="Carlito"/>
            </a:endParaRPr>
          </a:p>
          <a:p>
            <a:pPr marL="384810" marR="5080">
              <a:lnSpc>
                <a:spcPct val="100000"/>
              </a:lnSpc>
              <a:spcBef>
                <a:spcPts val="1805"/>
              </a:spcBef>
            </a:pP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Identificar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el tipo de dispositivo y el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sistema 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operativo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del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objeto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propuesto para</a:t>
            </a:r>
            <a:r>
              <a:rPr sz="2000" b="1" spc="8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30" dirty="0">
                <a:solidFill>
                  <a:srgbClr val="44546A"/>
                </a:solidFill>
                <a:latin typeface="Carlito"/>
                <a:cs typeface="Carlito"/>
              </a:rPr>
              <a:t>analizar.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6819" y="2494026"/>
            <a:ext cx="208025" cy="20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7002" y="2402081"/>
            <a:ext cx="2597785" cy="106616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Dispositivos</a:t>
            </a:r>
            <a:endParaRPr sz="2000" dirty="0">
              <a:latin typeface="Carlito"/>
              <a:cs typeface="Carlito"/>
            </a:endParaRPr>
          </a:p>
          <a:p>
            <a:pPr marL="598805" marR="5080" algn="just">
              <a:lnSpc>
                <a:spcPct val="100000"/>
              </a:lnSpc>
              <a:spcBef>
                <a:spcPts val="310"/>
              </a:spcBef>
            </a:pPr>
            <a:r>
              <a:rPr sz="1400" spc="-5" dirty="0">
                <a:solidFill>
                  <a:srgbClr val="A7A8A7"/>
                </a:solidFill>
                <a:latin typeface="Carlito"/>
                <a:cs typeface="Carlito"/>
              </a:rPr>
              <a:t>Es importante conocer los  principales </a:t>
            </a:r>
            <a:r>
              <a:rPr sz="1400" dirty="0">
                <a:solidFill>
                  <a:srgbClr val="A7A8A7"/>
                </a:solidFill>
                <a:latin typeface="Carlito"/>
                <a:cs typeface="Carlito"/>
              </a:rPr>
              <a:t>aspectos </a:t>
            </a:r>
            <a:r>
              <a:rPr sz="1400" spc="-5" dirty="0">
                <a:solidFill>
                  <a:srgbClr val="A7A8A7"/>
                </a:solidFill>
                <a:latin typeface="Carlito"/>
                <a:cs typeface="Carlito"/>
              </a:rPr>
              <a:t>de  cada dispositivo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25417" y="2494026"/>
            <a:ext cx="208025" cy="20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5635" y="2353981"/>
            <a:ext cx="2455545" cy="114808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Sistemas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operativos</a:t>
            </a:r>
            <a:endParaRPr sz="2000">
              <a:latin typeface="Carlito"/>
              <a:cs typeface="Carlito"/>
            </a:endParaRPr>
          </a:p>
          <a:p>
            <a:pPr marL="589915" marR="5080" algn="just">
              <a:lnSpc>
                <a:spcPct val="100000"/>
              </a:lnSpc>
              <a:spcBef>
                <a:spcPts val="575"/>
              </a:spcBef>
            </a:pPr>
            <a:r>
              <a:rPr sz="1400" spc="-5" dirty="0">
                <a:solidFill>
                  <a:srgbClr val="A7A8A7"/>
                </a:solidFill>
                <a:latin typeface="Carlito"/>
                <a:cs typeface="Carlito"/>
              </a:rPr>
              <a:t>Es necesario conocer las  particularidades de cada  </a:t>
            </a:r>
            <a:r>
              <a:rPr sz="1400" spc="-10" dirty="0">
                <a:solidFill>
                  <a:srgbClr val="A7A8A7"/>
                </a:solidFill>
                <a:latin typeface="Carlito"/>
                <a:cs typeface="Carlito"/>
              </a:rPr>
              <a:t>sistema</a:t>
            </a:r>
            <a:r>
              <a:rPr sz="1400" spc="15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A7A8A7"/>
                </a:solidFill>
                <a:latin typeface="Carlito"/>
                <a:cs typeface="Carlito"/>
              </a:rPr>
              <a:t>operativo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5877" y="2774442"/>
            <a:ext cx="780415" cy="782320"/>
            <a:chOff x="425877" y="2774442"/>
            <a:chExt cx="780415" cy="782320"/>
          </a:xfrm>
        </p:grpSpPr>
        <p:sp>
          <p:nvSpPr>
            <p:cNvPr id="8" name="object 8"/>
            <p:cNvSpPr/>
            <p:nvPr/>
          </p:nvSpPr>
          <p:spPr>
            <a:xfrm>
              <a:off x="470148" y="2819400"/>
              <a:ext cx="695325" cy="695960"/>
            </a:xfrm>
            <a:custGeom>
              <a:avLst/>
              <a:gdLst/>
              <a:ahLst/>
              <a:cxnLst/>
              <a:rect l="l" t="t" r="r" b="b"/>
              <a:pathLst>
                <a:path w="695325" h="695960">
                  <a:moveTo>
                    <a:pt x="345998" y="0"/>
                  </a:moveTo>
                  <a:lnTo>
                    <a:pt x="292932" y="4215"/>
                  </a:lnTo>
                  <a:lnTo>
                    <a:pt x="240861" y="16671"/>
                  </a:lnTo>
                  <a:lnTo>
                    <a:pt x="190778" y="37085"/>
                  </a:lnTo>
                  <a:lnTo>
                    <a:pt x="143675" y="65171"/>
                  </a:lnTo>
                  <a:lnTo>
                    <a:pt x="100545" y="100647"/>
                  </a:lnTo>
                  <a:lnTo>
                    <a:pt x="69483" y="136326"/>
                  </a:lnTo>
                  <a:lnTo>
                    <a:pt x="44252" y="174882"/>
                  </a:lnTo>
                  <a:lnTo>
                    <a:pt x="24748" y="215804"/>
                  </a:lnTo>
                  <a:lnTo>
                    <a:pt x="10940" y="258399"/>
                  </a:lnTo>
                  <a:lnTo>
                    <a:pt x="2725" y="302057"/>
                  </a:lnTo>
                  <a:lnTo>
                    <a:pt x="0" y="346367"/>
                  </a:lnTo>
                  <a:lnTo>
                    <a:pt x="2725" y="390883"/>
                  </a:lnTo>
                  <a:lnTo>
                    <a:pt x="10954" y="435071"/>
                  </a:lnTo>
                  <a:lnTo>
                    <a:pt x="24769" y="478108"/>
                  </a:lnTo>
                  <a:lnTo>
                    <a:pt x="44252" y="519172"/>
                  </a:lnTo>
                  <a:lnTo>
                    <a:pt x="69483" y="557439"/>
                  </a:lnTo>
                  <a:lnTo>
                    <a:pt x="100545" y="592086"/>
                  </a:lnTo>
                  <a:lnTo>
                    <a:pt x="136184" y="623407"/>
                  </a:lnTo>
                  <a:lnTo>
                    <a:pt x="174697" y="649216"/>
                  </a:lnTo>
                  <a:lnTo>
                    <a:pt x="215509" y="669432"/>
                  </a:lnTo>
                  <a:lnTo>
                    <a:pt x="258046" y="683974"/>
                  </a:lnTo>
                  <a:lnTo>
                    <a:pt x="301734" y="692759"/>
                  </a:lnTo>
                  <a:lnTo>
                    <a:pt x="345998" y="695706"/>
                  </a:lnTo>
                  <a:lnTo>
                    <a:pt x="390263" y="692759"/>
                  </a:lnTo>
                  <a:lnTo>
                    <a:pt x="433951" y="683974"/>
                  </a:lnTo>
                  <a:lnTo>
                    <a:pt x="476488" y="669432"/>
                  </a:lnTo>
                  <a:lnTo>
                    <a:pt x="517300" y="649216"/>
                  </a:lnTo>
                  <a:lnTo>
                    <a:pt x="523031" y="645375"/>
                  </a:lnTo>
                  <a:lnTo>
                    <a:pt x="345998" y="645375"/>
                  </a:lnTo>
                  <a:lnTo>
                    <a:pt x="301453" y="641823"/>
                  </a:lnTo>
                  <a:lnTo>
                    <a:pt x="257191" y="631166"/>
                  </a:lnTo>
                  <a:lnTo>
                    <a:pt x="214206" y="613403"/>
                  </a:lnTo>
                  <a:lnTo>
                    <a:pt x="173492" y="588536"/>
                  </a:lnTo>
                  <a:lnTo>
                    <a:pt x="136042" y="556564"/>
                  </a:lnTo>
                  <a:lnTo>
                    <a:pt x="104900" y="519938"/>
                  </a:lnTo>
                  <a:lnTo>
                    <a:pt x="80678" y="479901"/>
                  </a:lnTo>
                  <a:lnTo>
                    <a:pt x="63377" y="437306"/>
                  </a:lnTo>
                  <a:lnTo>
                    <a:pt x="52996" y="393006"/>
                  </a:lnTo>
                  <a:lnTo>
                    <a:pt x="49536" y="347853"/>
                  </a:lnTo>
                  <a:lnTo>
                    <a:pt x="52996" y="302699"/>
                  </a:lnTo>
                  <a:lnTo>
                    <a:pt x="63377" y="258399"/>
                  </a:lnTo>
                  <a:lnTo>
                    <a:pt x="80717" y="215739"/>
                  </a:lnTo>
                  <a:lnTo>
                    <a:pt x="104900" y="175767"/>
                  </a:lnTo>
                  <a:lnTo>
                    <a:pt x="136042" y="139141"/>
                  </a:lnTo>
                  <a:lnTo>
                    <a:pt x="173492" y="107169"/>
                  </a:lnTo>
                  <a:lnTo>
                    <a:pt x="214206" y="82302"/>
                  </a:lnTo>
                  <a:lnTo>
                    <a:pt x="257191" y="64539"/>
                  </a:lnTo>
                  <a:lnTo>
                    <a:pt x="301453" y="53882"/>
                  </a:lnTo>
                  <a:lnTo>
                    <a:pt x="345998" y="50330"/>
                  </a:lnTo>
                  <a:lnTo>
                    <a:pt x="523431" y="50330"/>
                  </a:lnTo>
                  <a:lnTo>
                    <a:pt x="501219" y="37085"/>
                  </a:lnTo>
                  <a:lnTo>
                    <a:pt x="451136" y="16671"/>
                  </a:lnTo>
                  <a:lnTo>
                    <a:pt x="399065" y="4215"/>
                  </a:lnTo>
                  <a:lnTo>
                    <a:pt x="345998" y="0"/>
                  </a:lnTo>
                  <a:close/>
                </a:path>
                <a:path w="695325" h="695960">
                  <a:moveTo>
                    <a:pt x="523431" y="50330"/>
                  </a:moveTo>
                  <a:lnTo>
                    <a:pt x="345998" y="50330"/>
                  </a:lnTo>
                  <a:lnTo>
                    <a:pt x="391964" y="53882"/>
                  </a:lnTo>
                  <a:lnTo>
                    <a:pt x="436936" y="64539"/>
                  </a:lnTo>
                  <a:lnTo>
                    <a:pt x="479921" y="82302"/>
                  </a:lnTo>
                  <a:lnTo>
                    <a:pt x="519925" y="107169"/>
                  </a:lnTo>
                  <a:lnTo>
                    <a:pt x="555955" y="139141"/>
                  </a:lnTo>
                  <a:lnTo>
                    <a:pt x="587097" y="175767"/>
                  </a:lnTo>
                  <a:lnTo>
                    <a:pt x="611319" y="215804"/>
                  </a:lnTo>
                  <a:lnTo>
                    <a:pt x="628620" y="258399"/>
                  </a:lnTo>
                  <a:lnTo>
                    <a:pt x="639001" y="302699"/>
                  </a:lnTo>
                  <a:lnTo>
                    <a:pt x="642461" y="347853"/>
                  </a:lnTo>
                  <a:lnTo>
                    <a:pt x="639001" y="393006"/>
                  </a:lnTo>
                  <a:lnTo>
                    <a:pt x="628620" y="437306"/>
                  </a:lnTo>
                  <a:lnTo>
                    <a:pt x="611319" y="479901"/>
                  </a:lnTo>
                  <a:lnTo>
                    <a:pt x="587097" y="519938"/>
                  </a:lnTo>
                  <a:lnTo>
                    <a:pt x="555955" y="556564"/>
                  </a:lnTo>
                  <a:lnTo>
                    <a:pt x="519925" y="588536"/>
                  </a:lnTo>
                  <a:lnTo>
                    <a:pt x="479921" y="613403"/>
                  </a:lnTo>
                  <a:lnTo>
                    <a:pt x="436936" y="631166"/>
                  </a:lnTo>
                  <a:lnTo>
                    <a:pt x="391964" y="641823"/>
                  </a:lnTo>
                  <a:lnTo>
                    <a:pt x="345998" y="645375"/>
                  </a:lnTo>
                  <a:lnTo>
                    <a:pt x="523031" y="645375"/>
                  </a:lnTo>
                  <a:lnTo>
                    <a:pt x="555812" y="623407"/>
                  </a:lnTo>
                  <a:lnTo>
                    <a:pt x="591451" y="592086"/>
                  </a:lnTo>
                  <a:lnTo>
                    <a:pt x="622731" y="557439"/>
                  </a:lnTo>
                  <a:lnTo>
                    <a:pt x="648509" y="519172"/>
                  </a:lnTo>
                  <a:lnTo>
                    <a:pt x="668701" y="478108"/>
                  </a:lnTo>
                  <a:lnTo>
                    <a:pt x="683225" y="435071"/>
                  </a:lnTo>
                  <a:lnTo>
                    <a:pt x="692000" y="390883"/>
                  </a:lnTo>
                  <a:lnTo>
                    <a:pt x="694944" y="346367"/>
                  </a:lnTo>
                  <a:lnTo>
                    <a:pt x="692000" y="302057"/>
                  </a:lnTo>
                  <a:lnTo>
                    <a:pt x="683225" y="258323"/>
                  </a:lnTo>
                  <a:lnTo>
                    <a:pt x="668701" y="215739"/>
                  </a:lnTo>
                  <a:lnTo>
                    <a:pt x="648509" y="174882"/>
                  </a:lnTo>
                  <a:lnTo>
                    <a:pt x="622731" y="136326"/>
                  </a:lnTo>
                  <a:lnTo>
                    <a:pt x="591451" y="100647"/>
                  </a:lnTo>
                  <a:lnTo>
                    <a:pt x="548321" y="65171"/>
                  </a:lnTo>
                  <a:lnTo>
                    <a:pt x="523431" y="50330"/>
                  </a:lnTo>
                  <a:close/>
                </a:path>
              </a:pathLst>
            </a:custGeom>
            <a:solidFill>
              <a:srgbClr val="F8C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5877" y="2774442"/>
              <a:ext cx="780415" cy="782320"/>
            </a:xfrm>
            <a:custGeom>
              <a:avLst/>
              <a:gdLst/>
              <a:ahLst/>
              <a:cxnLst/>
              <a:rect l="l" t="t" r="r" b="b"/>
              <a:pathLst>
                <a:path w="780415" h="782320">
                  <a:moveTo>
                    <a:pt x="390029" y="0"/>
                  </a:moveTo>
                  <a:lnTo>
                    <a:pt x="338895" y="3413"/>
                  </a:lnTo>
                  <a:lnTo>
                    <a:pt x="289239" y="13489"/>
                  </a:lnTo>
                  <a:lnTo>
                    <a:pt x="241552" y="29981"/>
                  </a:lnTo>
                  <a:lnTo>
                    <a:pt x="196328" y="52643"/>
                  </a:lnTo>
                  <a:lnTo>
                    <a:pt x="154059" y="81230"/>
                  </a:lnTo>
                  <a:lnTo>
                    <a:pt x="115239" y="115493"/>
                  </a:lnTo>
                  <a:lnTo>
                    <a:pt x="81052" y="154400"/>
                  </a:lnTo>
                  <a:lnTo>
                    <a:pt x="52526" y="196768"/>
                  </a:lnTo>
                  <a:lnTo>
                    <a:pt x="29916" y="242088"/>
                  </a:lnTo>
                  <a:lnTo>
                    <a:pt x="13460" y="289883"/>
                  </a:lnTo>
                  <a:lnTo>
                    <a:pt x="3406" y="339653"/>
                  </a:lnTo>
                  <a:lnTo>
                    <a:pt x="0" y="390906"/>
                  </a:lnTo>
                  <a:lnTo>
                    <a:pt x="3406" y="443399"/>
                  </a:lnTo>
                  <a:lnTo>
                    <a:pt x="13460" y="494002"/>
                  </a:lnTo>
                  <a:lnTo>
                    <a:pt x="29916" y="542302"/>
                  </a:lnTo>
                  <a:lnTo>
                    <a:pt x="52529" y="587889"/>
                  </a:lnTo>
                  <a:lnTo>
                    <a:pt x="81052" y="630351"/>
                  </a:lnTo>
                  <a:lnTo>
                    <a:pt x="115239" y="669277"/>
                  </a:lnTo>
                  <a:lnTo>
                    <a:pt x="154059" y="703317"/>
                  </a:lnTo>
                  <a:lnTo>
                    <a:pt x="196328" y="731354"/>
                  </a:lnTo>
                  <a:lnTo>
                    <a:pt x="241552" y="753305"/>
                  </a:lnTo>
                  <a:lnTo>
                    <a:pt x="289239" y="769087"/>
                  </a:lnTo>
                  <a:lnTo>
                    <a:pt x="338895" y="778616"/>
                  </a:lnTo>
                  <a:lnTo>
                    <a:pt x="390029" y="781812"/>
                  </a:lnTo>
                  <a:lnTo>
                    <a:pt x="442409" y="778616"/>
                  </a:lnTo>
                  <a:lnTo>
                    <a:pt x="472581" y="772922"/>
                  </a:lnTo>
                  <a:lnTo>
                    <a:pt x="390029" y="772922"/>
                  </a:lnTo>
                  <a:lnTo>
                    <a:pt x="340361" y="769727"/>
                  </a:lnTo>
                  <a:lnTo>
                    <a:pt x="292088" y="760199"/>
                  </a:lnTo>
                  <a:lnTo>
                    <a:pt x="245619" y="744420"/>
                  </a:lnTo>
                  <a:lnTo>
                    <a:pt x="201366" y="722470"/>
                  </a:lnTo>
                  <a:lnTo>
                    <a:pt x="159737" y="694431"/>
                  </a:lnTo>
                  <a:lnTo>
                    <a:pt x="121145" y="660387"/>
                  </a:lnTo>
                  <a:lnTo>
                    <a:pt x="89674" y="624669"/>
                  </a:lnTo>
                  <a:lnTo>
                    <a:pt x="63448" y="586186"/>
                  </a:lnTo>
                  <a:lnTo>
                    <a:pt x="42467" y="545430"/>
                  </a:lnTo>
                  <a:lnTo>
                    <a:pt x="26732" y="502894"/>
                  </a:lnTo>
                  <a:lnTo>
                    <a:pt x="16241" y="459073"/>
                  </a:lnTo>
                  <a:lnTo>
                    <a:pt x="11111" y="415435"/>
                  </a:lnTo>
                  <a:lnTo>
                    <a:pt x="11022" y="369326"/>
                  </a:lnTo>
                  <a:lnTo>
                    <a:pt x="16241" y="324827"/>
                  </a:lnTo>
                  <a:lnTo>
                    <a:pt x="26732" y="280795"/>
                  </a:lnTo>
                  <a:lnTo>
                    <a:pt x="42467" y="237944"/>
                  </a:lnTo>
                  <a:lnTo>
                    <a:pt x="63451" y="196763"/>
                  </a:lnTo>
                  <a:lnTo>
                    <a:pt x="89674" y="157759"/>
                  </a:lnTo>
                  <a:lnTo>
                    <a:pt x="121145" y="121412"/>
                  </a:lnTo>
                  <a:lnTo>
                    <a:pt x="159737" y="88618"/>
                  </a:lnTo>
                  <a:lnTo>
                    <a:pt x="201366" y="61417"/>
                  </a:lnTo>
                  <a:lnTo>
                    <a:pt x="245619" y="39973"/>
                  </a:lnTo>
                  <a:lnTo>
                    <a:pt x="292088" y="24451"/>
                  </a:lnTo>
                  <a:lnTo>
                    <a:pt x="340361" y="15017"/>
                  </a:lnTo>
                  <a:lnTo>
                    <a:pt x="390029" y="11836"/>
                  </a:lnTo>
                  <a:lnTo>
                    <a:pt x="484617" y="11836"/>
                  </a:lnTo>
                  <a:lnTo>
                    <a:pt x="442409" y="3413"/>
                  </a:lnTo>
                  <a:lnTo>
                    <a:pt x="390029" y="0"/>
                  </a:lnTo>
                  <a:close/>
                </a:path>
                <a:path w="780415" h="782320">
                  <a:moveTo>
                    <a:pt x="484617" y="11836"/>
                  </a:moveTo>
                  <a:lnTo>
                    <a:pt x="390029" y="11836"/>
                  </a:lnTo>
                  <a:lnTo>
                    <a:pt x="440930" y="15017"/>
                  </a:lnTo>
                  <a:lnTo>
                    <a:pt x="489943" y="24451"/>
                  </a:lnTo>
                  <a:lnTo>
                    <a:pt x="536659" y="39973"/>
                  </a:lnTo>
                  <a:lnTo>
                    <a:pt x="580666" y="61417"/>
                  </a:lnTo>
                  <a:lnTo>
                    <a:pt x="621554" y="88618"/>
                  </a:lnTo>
                  <a:lnTo>
                    <a:pt x="658914" y="121412"/>
                  </a:lnTo>
                  <a:lnTo>
                    <a:pt x="691012" y="157759"/>
                  </a:lnTo>
                  <a:lnTo>
                    <a:pt x="717761" y="196768"/>
                  </a:lnTo>
                  <a:lnTo>
                    <a:pt x="739160" y="237944"/>
                  </a:lnTo>
                  <a:lnTo>
                    <a:pt x="755210" y="280795"/>
                  </a:lnTo>
                  <a:lnTo>
                    <a:pt x="765909" y="324827"/>
                  </a:lnTo>
                  <a:lnTo>
                    <a:pt x="771233" y="369326"/>
                  </a:lnTo>
                  <a:lnTo>
                    <a:pt x="771142" y="415435"/>
                  </a:lnTo>
                  <a:lnTo>
                    <a:pt x="765909" y="459073"/>
                  </a:lnTo>
                  <a:lnTo>
                    <a:pt x="755210" y="502894"/>
                  </a:lnTo>
                  <a:lnTo>
                    <a:pt x="739160" y="545430"/>
                  </a:lnTo>
                  <a:lnTo>
                    <a:pt x="717761" y="586186"/>
                  </a:lnTo>
                  <a:lnTo>
                    <a:pt x="691012" y="624669"/>
                  </a:lnTo>
                  <a:lnTo>
                    <a:pt x="658914" y="660387"/>
                  </a:lnTo>
                  <a:lnTo>
                    <a:pt x="621554" y="694431"/>
                  </a:lnTo>
                  <a:lnTo>
                    <a:pt x="580666" y="722470"/>
                  </a:lnTo>
                  <a:lnTo>
                    <a:pt x="536659" y="744420"/>
                  </a:lnTo>
                  <a:lnTo>
                    <a:pt x="489943" y="760199"/>
                  </a:lnTo>
                  <a:lnTo>
                    <a:pt x="440930" y="769727"/>
                  </a:lnTo>
                  <a:lnTo>
                    <a:pt x="390029" y="772922"/>
                  </a:lnTo>
                  <a:lnTo>
                    <a:pt x="472581" y="772922"/>
                  </a:lnTo>
                  <a:lnTo>
                    <a:pt x="541091" y="753305"/>
                  </a:lnTo>
                  <a:lnTo>
                    <a:pt x="586574" y="731354"/>
                  </a:lnTo>
                  <a:lnTo>
                    <a:pt x="628940" y="703317"/>
                  </a:lnTo>
                  <a:lnTo>
                    <a:pt x="667778" y="669277"/>
                  </a:lnTo>
                  <a:lnTo>
                    <a:pt x="699877" y="632192"/>
                  </a:lnTo>
                  <a:lnTo>
                    <a:pt x="726626" y="592350"/>
                  </a:lnTo>
                  <a:lnTo>
                    <a:pt x="748025" y="550252"/>
                  </a:lnTo>
                  <a:lnTo>
                    <a:pt x="764074" y="506399"/>
                  </a:lnTo>
                  <a:lnTo>
                    <a:pt x="774774" y="461293"/>
                  </a:lnTo>
                  <a:lnTo>
                    <a:pt x="780124" y="415435"/>
                  </a:lnTo>
                  <a:lnTo>
                    <a:pt x="780124" y="369326"/>
                  </a:lnTo>
                  <a:lnTo>
                    <a:pt x="774774" y="323468"/>
                  </a:lnTo>
                  <a:lnTo>
                    <a:pt x="764074" y="278363"/>
                  </a:lnTo>
                  <a:lnTo>
                    <a:pt x="748025" y="234511"/>
                  </a:lnTo>
                  <a:lnTo>
                    <a:pt x="726626" y="192415"/>
                  </a:lnTo>
                  <a:lnTo>
                    <a:pt x="699877" y="152575"/>
                  </a:lnTo>
                  <a:lnTo>
                    <a:pt x="667778" y="115493"/>
                  </a:lnTo>
                  <a:lnTo>
                    <a:pt x="628940" y="81230"/>
                  </a:lnTo>
                  <a:lnTo>
                    <a:pt x="586574" y="52643"/>
                  </a:lnTo>
                  <a:lnTo>
                    <a:pt x="541091" y="29981"/>
                  </a:lnTo>
                  <a:lnTo>
                    <a:pt x="492899" y="13489"/>
                  </a:lnTo>
                  <a:lnTo>
                    <a:pt x="484617" y="11836"/>
                  </a:lnTo>
                  <a:close/>
                </a:path>
              </a:pathLst>
            </a:custGeom>
            <a:solidFill>
              <a:srgbClr val="FAD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0296" y="2870454"/>
              <a:ext cx="592455" cy="593725"/>
            </a:xfrm>
            <a:custGeom>
              <a:avLst/>
              <a:gdLst/>
              <a:ahLst/>
              <a:cxnLst/>
              <a:rect l="l" t="t" r="r" b="b"/>
              <a:pathLst>
                <a:path w="592455" h="593725">
                  <a:moveTo>
                    <a:pt x="296186" y="0"/>
                  </a:moveTo>
                  <a:lnTo>
                    <a:pt x="251680" y="3543"/>
                  </a:lnTo>
                  <a:lnTo>
                    <a:pt x="207458" y="14174"/>
                  </a:lnTo>
                  <a:lnTo>
                    <a:pt x="164513" y="31892"/>
                  </a:lnTo>
                  <a:lnTo>
                    <a:pt x="123836" y="56699"/>
                  </a:lnTo>
                  <a:lnTo>
                    <a:pt x="86420" y="88595"/>
                  </a:lnTo>
                  <a:lnTo>
                    <a:pt x="55309" y="125132"/>
                  </a:lnTo>
                  <a:lnTo>
                    <a:pt x="31111" y="165072"/>
                  </a:lnTo>
                  <a:lnTo>
                    <a:pt x="13827" y="207563"/>
                  </a:lnTo>
                  <a:lnTo>
                    <a:pt x="3456" y="251756"/>
                  </a:lnTo>
                  <a:lnTo>
                    <a:pt x="0" y="296799"/>
                  </a:lnTo>
                  <a:lnTo>
                    <a:pt x="3456" y="341841"/>
                  </a:lnTo>
                  <a:lnTo>
                    <a:pt x="13827" y="386034"/>
                  </a:lnTo>
                  <a:lnTo>
                    <a:pt x="31111" y="428525"/>
                  </a:lnTo>
                  <a:lnTo>
                    <a:pt x="55309" y="468465"/>
                  </a:lnTo>
                  <a:lnTo>
                    <a:pt x="86420" y="505002"/>
                  </a:lnTo>
                  <a:lnTo>
                    <a:pt x="123836" y="536898"/>
                  </a:lnTo>
                  <a:lnTo>
                    <a:pt x="164513" y="561705"/>
                  </a:lnTo>
                  <a:lnTo>
                    <a:pt x="207458" y="579423"/>
                  </a:lnTo>
                  <a:lnTo>
                    <a:pt x="251680" y="590054"/>
                  </a:lnTo>
                  <a:lnTo>
                    <a:pt x="296186" y="593598"/>
                  </a:lnTo>
                  <a:lnTo>
                    <a:pt x="342112" y="590054"/>
                  </a:lnTo>
                  <a:lnTo>
                    <a:pt x="387044" y="579423"/>
                  </a:lnTo>
                  <a:lnTo>
                    <a:pt x="429989" y="561705"/>
                  </a:lnTo>
                  <a:lnTo>
                    <a:pt x="469955" y="536898"/>
                  </a:lnTo>
                  <a:lnTo>
                    <a:pt x="505952" y="505002"/>
                  </a:lnTo>
                  <a:lnTo>
                    <a:pt x="537063" y="468465"/>
                  </a:lnTo>
                  <a:lnTo>
                    <a:pt x="561261" y="428525"/>
                  </a:lnTo>
                  <a:lnTo>
                    <a:pt x="578545" y="386034"/>
                  </a:lnTo>
                  <a:lnTo>
                    <a:pt x="588915" y="341841"/>
                  </a:lnTo>
                  <a:lnTo>
                    <a:pt x="592372" y="296799"/>
                  </a:lnTo>
                  <a:lnTo>
                    <a:pt x="588915" y="251756"/>
                  </a:lnTo>
                  <a:lnTo>
                    <a:pt x="578545" y="207563"/>
                  </a:lnTo>
                  <a:lnTo>
                    <a:pt x="561261" y="165072"/>
                  </a:lnTo>
                  <a:lnTo>
                    <a:pt x="537063" y="125132"/>
                  </a:lnTo>
                  <a:lnTo>
                    <a:pt x="505952" y="88595"/>
                  </a:lnTo>
                  <a:lnTo>
                    <a:pt x="469955" y="56699"/>
                  </a:lnTo>
                  <a:lnTo>
                    <a:pt x="429989" y="31892"/>
                  </a:lnTo>
                  <a:lnTo>
                    <a:pt x="387044" y="14174"/>
                  </a:lnTo>
                  <a:lnTo>
                    <a:pt x="342112" y="3543"/>
                  </a:lnTo>
                  <a:lnTo>
                    <a:pt x="296186" y="0"/>
                  </a:lnTo>
                  <a:close/>
                </a:path>
              </a:pathLst>
            </a:custGeom>
            <a:solidFill>
              <a:srgbClr val="F39C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5633" y="3055620"/>
              <a:ext cx="233699" cy="1882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932" y="3010661"/>
              <a:ext cx="372110" cy="292100"/>
            </a:xfrm>
            <a:custGeom>
              <a:avLst/>
              <a:gdLst/>
              <a:ahLst/>
              <a:cxnLst/>
              <a:rect l="l" t="t" r="r" b="b"/>
              <a:pathLst>
                <a:path w="372109" h="292100">
                  <a:moveTo>
                    <a:pt x="162547" y="93472"/>
                  </a:moveTo>
                  <a:lnTo>
                    <a:pt x="159524" y="91440"/>
                  </a:lnTo>
                  <a:lnTo>
                    <a:pt x="156514" y="91440"/>
                  </a:lnTo>
                  <a:lnTo>
                    <a:pt x="103251" y="95504"/>
                  </a:lnTo>
                  <a:lnTo>
                    <a:pt x="100241" y="95504"/>
                  </a:lnTo>
                  <a:lnTo>
                    <a:pt x="97218" y="98552"/>
                  </a:lnTo>
                  <a:lnTo>
                    <a:pt x="96215" y="101600"/>
                  </a:lnTo>
                  <a:lnTo>
                    <a:pt x="93205" y="134112"/>
                  </a:lnTo>
                  <a:lnTo>
                    <a:pt x="93205" y="138176"/>
                  </a:lnTo>
                  <a:lnTo>
                    <a:pt x="95211" y="140208"/>
                  </a:lnTo>
                  <a:lnTo>
                    <a:pt x="101244" y="140208"/>
                  </a:lnTo>
                  <a:lnTo>
                    <a:pt x="104254" y="138176"/>
                  </a:lnTo>
                  <a:lnTo>
                    <a:pt x="104254" y="134112"/>
                  </a:lnTo>
                  <a:lnTo>
                    <a:pt x="106260" y="112776"/>
                  </a:lnTo>
                  <a:lnTo>
                    <a:pt x="107276" y="108712"/>
                  </a:lnTo>
                  <a:lnTo>
                    <a:pt x="109283" y="106680"/>
                  </a:lnTo>
                  <a:lnTo>
                    <a:pt x="113296" y="105664"/>
                  </a:lnTo>
                  <a:lnTo>
                    <a:pt x="156514" y="102616"/>
                  </a:lnTo>
                  <a:lnTo>
                    <a:pt x="159524" y="102616"/>
                  </a:lnTo>
                  <a:lnTo>
                    <a:pt x="162547" y="100584"/>
                  </a:lnTo>
                  <a:lnTo>
                    <a:pt x="162547" y="93472"/>
                  </a:lnTo>
                  <a:close/>
                </a:path>
                <a:path w="372109" h="292100">
                  <a:moveTo>
                    <a:pt x="326364" y="212788"/>
                  </a:moveTo>
                  <a:lnTo>
                    <a:pt x="323291" y="209550"/>
                  </a:lnTo>
                  <a:lnTo>
                    <a:pt x="281178" y="209550"/>
                  </a:lnTo>
                  <a:lnTo>
                    <a:pt x="279120" y="212788"/>
                  </a:lnTo>
                  <a:lnTo>
                    <a:pt x="279120" y="219265"/>
                  </a:lnTo>
                  <a:lnTo>
                    <a:pt x="281178" y="222504"/>
                  </a:lnTo>
                  <a:lnTo>
                    <a:pt x="323291" y="222504"/>
                  </a:lnTo>
                  <a:lnTo>
                    <a:pt x="326364" y="219265"/>
                  </a:lnTo>
                  <a:lnTo>
                    <a:pt x="326364" y="212788"/>
                  </a:lnTo>
                  <a:close/>
                </a:path>
                <a:path w="372109" h="292100">
                  <a:moveTo>
                    <a:pt x="326364" y="76200"/>
                  </a:moveTo>
                  <a:lnTo>
                    <a:pt x="325107" y="70015"/>
                  </a:lnTo>
                  <a:lnTo>
                    <a:pt x="324929" y="69113"/>
                  </a:lnTo>
                  <a:lnTo>
                    <a:pt x="320992" y="63576"/>
                  </a:lnTo>
                  <a:lnTo>
                    <a:pt x="315150" y="59969"/>
                  </a:lnTo>
                  <a:lnTo>
                    <a:pt x="314083" y="59778"/>
                  </a:lnTo>
                  <a:lnTo>
                    <a:pt x="314083" y="73101"/>
                  </a:lnTo>
                  <a:lnTo>
                    <a:pt x="314083" y="79298"/>
                  </a:lnTo>
                  <a:lnTo>
                    <a:pt x="312039" y="82384"/>
                  </a:lnTo>
                  <a:lnTo>
                    <a:pt x="304876" y="82384"/>
                  </a:lnTo>
                  <a:lnTo>
                    <a:pt x="302831" y="79298"/>
                  </a:lnTo>
                  <a:lnTo>
                    <a:pt x="302831" y="73101"/>
                  </a:lnTo>
                  <a:lnTo>
                    <a:pt x="304876" y="70015"/>
                  </a:lnTo>
                  <a:lnTo>
                    <a:pt x="312039" y="70015"/>
                  </a:lnTo>
                  <a:lnTo>
                    <a:pt x="314083" y="73101"/>
                  </a:lnTo>
                  <a:lnTo>
                    <a:pt x="314083" y="59778"/>
                  </a:lnTo>
                  <a:lnTo>
                    <a:pt x="307949" y="58674"/>
                  </a:lnTo>
                  <a:lnTo>
                    <a:pt x="298742" y="58674"/>
                  </a:lnTo>
                  <a:lnTo>
                    <a:pt x="290550" y="65887"/>
                  </a:lnTo>
                  <a:lnTo>
                    <a:pt x="290550" y="85483"/>
                  </a:lnTo>
                  <a:lnTo>
                    <a:pt x="298742" y="93726"/>
                  </a:lnTo>
                  <a:lnTo>
                    <a:pt x="307949" y="93726"/>
                  </a:lnTo>
                  <a:lnTo>
                    <a:pt x="315150" y="92303"/>
                  </a:lnTo>
                  <a:lnTo>
                    <a:pt x="320992" y="88455"/>
                  </a:lnTo>
                  <a:lnTo>
                    <a:pt x="324929" y="82867"/>
                  </a:lnTo>
                  <a:lnTo>
                    <a:pt x="325031" y="82384"/>
                  </a:lnTo>
                  <a:lnTo>
                    <a:pt x="326364" y="76200"/>
                  </a:lnTo>
                  <a:close/>
                </a:path>
                <a:path w="372109" h="292100">
                  <a:moveTo>
                    <a:pt x="337032" y="177342"/>
                  </a:moveTo>
                  <a:lnTo>
                    <a:pt x="335013" y="175260"/>
                  </a:lnTo>
                  <a:lnTo>
                    <a:pt x="293585" y="175260"/>
                  </a:lnTo>
                  <a:lnTo>
                    <a:pt x="290550" y="177342"/>
                  </a:lnTo>
                  <a:lnTo>
                    <a:pt x="290550" y="184607"/>
                  </a:lnTo>
                  <a:lnTo>
                    <a:pt x="293585" y="186690"/>
                  </a:lnTo>
                  <a:lnTo>
                    <a:pt x="335013" y="186690"/>
                  </a:lnTo>
                  <a:lnTo>
                    <a:pt x="337032" y="184607"/>
                  </a:lnTo>
                  <a:lnTo>
                    <a:pt x="337032" y="177342"/>
                  </a:lnTo>
                  <a:close/>
                </a:path>
                <a:path w="372109" h="292100">
                  <a:moveTo>
                    <a:pt x="337032" y="143256"/>
                  </a:moveTo>
                  <a:lnTo>
                    <a:pt x="335013" y="140208"/>
                  </a:lnTo>
                  <a:lnTo>
                    <a:pt x="293585" y="140208"/>
                  </a:lnTo>
                  <a:lnTo>
                    <a:pt x="290550" y="143256"/>
                  </a:lnTo>
                  <a:lnTo>
                    <a:pt x="290550" y="149352"/>
                  </a:lnTo>
                  <a:lnTo>
                    <a:pt x="293585" y="152400"/>
                  </a:lnTo>
                  <a:lnTo>
                    <a:pt x="335013" y="152400"/>
                  </a:lnTo>
                  <a:lnTo>
                    <a:pt x="337032" y="149352"/>
                  </a:lnTo>
                  <a:lnTo>
                    <a:pt x="337032" y="143256"/>
                  </a:lnTo>
                  <a:close/>
                </a:path>
                <a:path w="372109" h="292100">
                  <a:moveTo>
                    <a:pt x="371563" y="117703"/>
                  </a:moveTo>
                  <a:lnTo>
                    <a:pt x="367182" y="72466"/>
                  </a:lnTo>
                  <a:lnTo>
                    <a:pt x="358432" y="27355"/>
                  </a:lnTo>
                  <a:lnTo>
                    <a:pt x="356933" y="23304"/>
                  </a:lnTo>
                  <a:lnTo>
                    <a:pt x="355854" y="20383"/>
                  </a:lnTo>
                  <a:lnTo>
                    <a:pt x="351472" y="14820"/>
                  </a:lnTo>
                  <a:lnTo>
                    <a:pt x="349072" y="13208"/>
                  </a:lnTo>
                  <a:lnTo>
                    <a:pt x="349072" y="140220"/>
                  </a:lnTo>
                  <a:lnTo>
                    <a:pt x="345833" y="193878"/>
                  </a:lnTo>
                  <a:lnTo>
                    <a:pt x="336156" y="247256"/>
                  </a:lnTo>
                  <a:lnTo>
                    <a:pt x="286029" y="252323"/>
                  </a:lnTo>
                  <a:lnTo>
                    <a:pt x="235902" y="255358"/>
                  </a:lnTo>
                  <a:lnTo>
                    <a:pt x="185775" y="256374"/>
                  </a:lnTo>
                  <a:lnTo>
                    <a:pt x="135661" y="255358"/>
                  </a:lnTo>
                  <a:lnTo>
                    <a:pt x="85534" y="252323"/>
                  </a:lnTo>
                  <a:lnTo>
                    <a:pt x="35407" y="247256"/>
                  </a:lnTo>
                  <a:lnTo>
                    <a:pt x="25730" y="193878"/>
                  </a:lnTo>
                  <a:lnTo>
                    <a:pt x="22491" y="140220"/>
                  </a:lnTo>
                  <a:lnTo>
                    <a:pt x="25730" y="86372"/>
                  </a:lnTo>
                  <a:lnTo>
                    <a:pt x="35407" y="32423"/>
                  </a:lnTo>
                  <a:lnTo>
                    <a:pt x="85534" y="27355"/>
                  </a:lnTo>
                  <a:lnTo>
                    <a:pt x="135661" y="24320"/>
                  </a:lnTo>
                  <a:lnTo>
                    <a:pt x="185775" y="23304"/>
                  </a:lnTo>
                  <a:lnTo>
                    <a:pt x="235902" y="24320"/>
                  </a:lnTo>
                  <a:lnTo>
                    <a:pt x="286054" y="27355"/>
                  </a:lnTo>
                  <a:lnTo>
                    <a:pt x="336156" y="32423"/>
                  </a:lnTo>
                  <a:lnTo>
                    <a:pt x="345833" y="86372"/>
                  </a:lnTo>
                  <a:lnTo>
                    <a:pt x="349072" y="140220"/>
                  </a:lnTo>
                  <a:lnTo>
                    <a:pt x="349072" y="13208"/>
                  </a:lnTo>
                  <a:lnTo>
                    <a:pt x="301066" y="5130"/>
                  </a:lnTo>
                  <a:lnTo>
                    <a:pt x="262737" y="2286"/>
                  </a:lnTo>
                  <a:lnTo>
                    <a:pt x="224421" y="571"/>
                  </a:lnTo>
                  <a:lnTo>
                    <a:pt x="186283" y="0"/>
                  </a:lnTo>
                  <a:lnTo>
                    <a:pt x="147574" y="571"/>
                  </a:lnTo>
                  <a:lnTo>
                    <a:pt x="108953" y="2286"/>
                  </a:lnTo>
                  <a:lnTo>
                    <a:pt x="70510" y="5130"/>
                  </a:lnTo>
                  <a:lnTo>
                    <a:pt x="32359" y="9118"/>
                  </a:lnTo>
                  <a:lnTo>
                    <a:pt x="4381" y="72466"/>
                  </a:lnTo>
                  <a:lnTo>
                    <a:pt x="0" y="117703"/>
                  </a:lnTo>
                  <a:lnTo>
                    <a:pt x="0" y="163004"/>
                  </a:lnTo>
                  <a:lnTo>
                    <a:pt x="4381" y="208241"/>
                  </a:lnTo>
                  <a:lnTo>
                    <a:pt x="13119" y="253339"/>
                  </a:lnTo>
                  <a:lnTo>
                    <a:pt x="50749" y="272669"/>
                  </a:lnTo>
                  <a:lnTo>
                    <a:pt x="106286" y="277660"/>
                  </a:lnTo>
                  <a:lnTo>
                    <a:pt x="105270" y="278663"/>
                  </a:lnTo>
                  <a:lnTo>
                    <a:pt x="104267" y="278663"/>
                  </a:lnTo>
                  <a:lnTo>
                    <a:pt x="104267" y="279679"/>
                  </a:lnTo>
                  <a:lnTo>
                    <a:pt x="110680" y="284581"/>
                  </a:lnTo>
                  <a:lnTo>
                    <a:pt x="128193" y="288429"/>
                  </a:lnTo>
                  <a:lnTo>
                    <a:pt x="154254" y="290944"/>
                  </a:lnTo>
                  <a:lnTo>
                    <a:pt x="186283" y="291846"/>
                  </a:lnTo>
                  <a:lnTo>
                    <a:pt x="217741" y="290944"/>
                  </a:lnTo>
                  <a:lnTo>
                    <a:pt x="243497" y="288429"/>
                  </a:lnTo>
                  <a:lnTo>
                    <a:pt x="260908" y="284581"/>
                  </a:lnTo>
                  <a:lnTo>
                    <a:pt x="267296" y="279679"/>
                  </a:lnTo>
                  <a:lnTo>
                    <a:pt x="267296" y="278663"/>
                  </a:lnTo>
                  <a:lnTo>
                    <a:pt x="266280" y="278663"/>
                  </a:lnTo>
                  <a:lnTo>
                    <a:pt x="265264" y="277660"/>
                  </a:lnTo>
                  <a:lnTo>
                    <a:pt x="320802" y="272669"/>
                  </a:lnTo>
                  <a:lnTo>
                    <a:pt x="357212" y="256374"/>
                  </a:lnTo>
                  <a:lnTo>
                    <a:pt x="367182" y="208241"/>
                  </a:lnTo>
                  <a:lnTo>
                    <a:pt x="371563" y="163004"/>
                  </a:lnTo>
                  <a:lnTo>
                    <a:pt x="371563" y="117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734485" y="2774442"/>
            <a:ext cx="780415" cy="782320"/>
            <a:chOff x="3734485" y="2774442"/>
            <a:chExt cx="780415" cy="782320"/>
          </a:xfrm>
        </p:grpSpPr>
        <p:sp>
          <p:nvSpPr>
            <p:cNvPr id="14" name="object 14"/>
            <p:cNvSpPr/>
            <p:nvPr/>
          </p:nvSpPr>
          <p:spPr>
            <a:xfrm>
              <a:off x="3778757" y="2819400"/>
              <a:ext cx="695325" cy="695960"/>
            </a:xfrm>
            <a:custGeom>
              <a:avLst/>
              <a:gdLst/>
              <a:ahLst/>
              <a:cxnLst/>
              <a:rect l="l" t="t" r="r" b="b"/>
              <a:pathLst>
                <a:path w="695325" h="695960">
                  <a:moveTo>
                    <a:pt x="345998" y="0"/>
                  </a:moveTo>
                  <a:lnTo>
                    <a:pt x="292932" y="4215"/>
                  </a:lnTo>
                  <a:lnTo>
                    <a:pt x="240861" y="16671"/>
                  </a:lnTo>
                  <a:lnTo>
                    <a:pt x="190778" y="37085"/>
                  </a:lnTo>
                  <a:lnTo>
                    <a:pt x="143675" y="65171"/>
                  </a:lnTo>
                  <a:lnTo>
                    <a:pt x="100545" y="100647"/>
                  </a:lnTo>
                  <a:lnTo>
                    <a:pt x="69483" y="136326"/>
                  </a:lnTo>
                  <a:lnTo>
                    <a:pt x="44252" y="174882"/>
                  </a:lnTo>
                  <a:lnTo>
                    <a:pt x="24748" y="215804"/>
                  </a:lnTo>
                  <a:lnTo>
                    <a:pt x="10940" y="258399"/>
                  </a:lnTo>
                  <a:lnTo>
                    <a:pt x="2725" y="302057"/>
                  </a:lnTo>
                  <a:lnTo>
                    <a:pt x="0" y="346367"/>
                  </a:lnTo>
                  <a:lnTo>
                    <a:pt x="2725" y="390883"/>
                  </a:lnTo>
                  <a:lnTo>
                    <a:pt x="10954" y="435071"/>
                  </a:lnTo>
                  <a:lnTo>
                    <a:pt x="24769" y="478108"/>
                  </a:lnTo>
                  <a:lnTo>
                    <a:pt x="44252" y="519172"/>
                  </a:lnTo>
                  <a:lnTo>
                    <a:pt x="69483" y="557439"/>
                  </a:lnTo>
                  <a:lnTo>
                    <a:pt x="100545" y="592086"/>
                  </a:lnTo>
                  <a:lnTo>
                    <a:pt x="136184" y="623407"/>
                  </a:lnTo>
                  <a:lnTo>
                    <a:pt x="174697" y="649216"/>
                  </a:lnTo>
                  <a:lnTo>
                    <a:pt x="215509" y="669432"/>
                  </a:lnTo>
                  <a:lnTo>
                    <a:pt x="258046" y="683974"/>
                  </a:lnTo>
                  <a:lnTo>
                    <a:pt x="301734" y="692759"/>
                  </a:lnTo>
                  <a:lnTo>
                    <a:pt x="345998" y="695706"/>
                  </a:lnTo>
                  <a:lnTo>
                    <a:pt x="390263" y="692759"/>
                  </a:lnTo>
                  <a:lnTo>
                    <a:pt x="433951" y="683974"/>
                  </a:lnTo>
                  <a:lnTo>
                    <a:pt x="476488" y="669432"/>
                  </a:lnTo>
                  <a:lnTo>
                    <a:pt x="517300" y="649216"/>
                  </a:lnTo>
                  <a:lnTo>
                    <a:pt x="523031" y="645375"/>
                  </a:lnTo>
                  <a:lnTo>
                    <a:pt x="345998" y="645375"/>
                  </a:lnTo>
                  <a:lnTo>
                    <a:pt x="301453" y="641823"/>
                  </a:lnTo>
                  <a:lnTo>
                    <a:pt x="257191" y="631166"/>
                  </a:lnTo>
                  <a:lnTo>
                    <a:pt x="214206" y="613403"/>
                  </a:lnTo>
                  <a:lnTo>
                    <a:pt x="173492" y="588536"/>
                  </a:lnTo>
                  <a:lnTo>
                    <a:pt x="136042" y="556564"/>
                  </a:lnTo>
                  <a:lnTo>
                    <a:pt x="104900" y="519938"/>
                  </a:lnTo>
                  <a:lnTo>
                    <a:pt x="80678" y="479901"/>
                  </a:lnTo>
                  <a:lnTo>
                    <a:pt x="63377" y="437306"/>
                  </a:lnTo>
                  <a:lnTo>
                    <a:pt x="52996" y="393006"/>
                  </a:lnTo>
                  <a:lnTo>
                    <a:pt x="49536" y="347853"/>
                  </a:lnTo>
                  <a:lnTo>
                    <a:pt x="52996" y="302699"/>
                  </a:lnTo>
                  <a:lnTo>
                    <a:pt x="63377" y="258399"/>
                  </a:lnTo>
                  <a:lnTo>
                    <a:pt x="80717" y="215739"/>
                  </a:lnTo>
                  <a:lnTo>
                    <a:pt x="104900" y="175767"/>
                  </a:lnTo>
                  <a:lnTo>
                    <a:pt x="136042" y="139141"/>
                  </a:lnTo>
                  <a:lnTo>
                    <a:pt x="173492" y="107169"/>
                  </a:lnTo>
                  <a:lnTo>
                    <a:pt x="214206" y="82302"/>
                  </a:lnTo>
                  <a:lnTo>
                    <a:pt x="257191" y="64539"/>
                  </a:lnTo>
                  <a:lnTo>
                    <a:pt x="301453" y="53882"/>
                  </a:lnTo>
                  <a:lnTo>
                    <a:pt x="345998" y="50330"/>
                  </a:lnTo>
                  <a:lnTo>
                    <a:pt x="523431" y="50330"/>
                  </a:lnTo>
                  <a:lnTo>
                    <a:pt x="501219" y="37085"/>
                  </a:lnTo>
                  <a:lnTo>
                    <a:pt x="451136" y="16671"/>
                  </a:lnTo>
                  <a:lnTo>
                    <a:pt x="399065" y="4215"/>
                  </a:lnTo>
                  <a:lnTo>
                    <a:pt x="345998" y="0"/>
                  </a:lnTo>
                  <a:close/>
                </a:path>
                <a:path w="695325" h="695960">
                  <a:moveTo>
                    <a:pt x="523431" y="50330"/>
                  </a:moveTo>
                  <a:lnTo>
                    <a:pt x="345998" y="50330"/>
                  </a:lnTo>
                  <a:lnTo>
                    <a:pt x="391964" y="53882"/>
                  </a:lnTo>
                  <a:lnTo>
                    <a:pt x="436936" y="64539"/>
                  </a:lnTo>
                  <a:lnTo>
                    <a:pt x="479921" y="82302"/>
                  </a:lnTo>
                  <a:lnTo>
                    <a:pt x="519925" y="107169"/>
                  </a:lnTo>
                  <a:lnTo>
                    <a:pt x="555955" y="139141"/>
                  </a:lnTo>
                  <a:lnTo>
                    <a:pt x="587097" y="175767"/>
                  </a:lnTo>
                  <a:lnTo>
                    <a:pt x="611319" y="215804"/>
                  </a:lnTo>
                  <a:lnTo>
                    <a:pt x="628620" y="258399"/>
                  </a:lnTo>
                  <a:lnTo>
                    <a:pt x="639001" y="302699"/>
                  </a:lnTo>
                  <a:lnTo>
                    <a:pt x="642461" y="347853"/>
                  </a:lnTo>
                  <a:lnTo>
                    <a:pt x="639001" y="393006"/>
                  </a:lnTo>
                  <a:lnTo>
                    <a:pt x="628620" y="437306"/>
                  </a:lnTo>
                  <a:lnTo>
                    <a:pt x="611319" y="479901"/>
                  </a:lnTo>
                  <a:lnTo>
                    <a:pt x="587097" y="519938"/>
                  </a:lnTo>
                  <a:lnTo>
                    <a:pt x="555955" y="556564"/>
                  </a:lnTo>
                  <a:lnTo>
                    <a:pt x="519925" y="588536"/>
                  </a:lnTo>
                  <a:lnTo>
                    <a:pt x="479921" y="613403"/>
                  </a:lnTo>
                  <a:lnTo>
                    <a:pt x="436936" y="631166"/>
                  </a:lnTo>
                  <a:lnTo>
                    <a:pt x="391964" y="641823"/>
                  </a:lnTo>
                  <a:lnTo>
                    <a:pt x="345998" y="645375"/>
                  </a:lnTo>
                  <a:lnTo>
                    <a:pt x="523031" y="645375"/>
                  </a:lnTo>
                  <a:lnTo>
                    <a:pt x="555812" y="623407"/>
                  </a:lnTo>
                  <a:lnTo>
                    <a:pt x="591451" y="592086"/>
                  </a:lnTo>
                  <a:lnTo>
                    <a:pt x="622731" y="557439"/>
                  </a:lnTo>
                  <a:lnTo>
                    <a:pt x="648509" y="519172"/>
                  </a:lnTo>
                  <a:lnTo>
                    <a:pt x="668701" y="478108"/>
                  </a:lnTo>
                  <a:lnTo>
                    <a:pt x="683225" y="435071"/>
                  </a:lnTo>
                  <a:lnTo>
                    <a:pt x="692000" y="390883"/>
                  </a:lnTo>
                  <a:lnTo>
                    <a:pt x="694944" y="346367"/>
                  </a:lnTo>
                  <a:lnTo>
                    <a:pt x="692000" y="302057"/>
                  </a:lnTo>
                  <a:lnTo>
                    <a:pt x="683225" y="258323"/>
                  </a:lnTo>
                  <a:lnTo>
                    <a:pt x="668701" y="215739"/>
                  </a:lnTo>
                  <a:lnTo>
                    <a:pt x="648509" y="174882"/>
                  </a:lnTo>
                  <a:lnTo>
                    <a:pt x="622731" y="136326"/>
                  </a:lnTo>
                  <a:lnTo>
                    <a:pt x="591451" y="100647"/>
                  </a:lnTo>
                  <a:lnTo>
                    <a:pt x="548321" y="65171"/>
                  </a:lnTo>
                  <a:lnTo>
                    <a:pt x="523431" y="50330"/>
                  </a:lnTo>
                  <a:close/>
                </a:path>
              </a:pathLst>
            </a:custGeom>
            <a:solidFill>
              <a:srgbClr val="8C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34485" y="2774442"/>
              <a:ext cx="780415" cy="782320"/>
            </a:xfrm>
            <a:custGeom>
              <a:avLst/>
              <a:gdLst/>
              <a:ahLst/>
              <a:cxnLst/>
              <a:rect l="l" t="t" r="r" b="b"/>
              <a:pathLst>
                <a:path w="780414" h="782320">
                  <a:moveTo>
                    <a:pt x="390029" y="0"/>
                  </a:moveTo>
                  <a:lnTo>
                    <a:pt x="338895" y="3413"/>
                  </a:lnTo>
                  <a:lnTo>
                    <a:pt x="289239" y="13489"/>
                  </a:lnTo>
                  <a:lnTo>
                    <a:pt x="241552" y="29981"/>
                  </a:lnTo>
                  <a:lnTo>
                    <a:pt x="196328" y="52643"/>
                  </a:lnTo>
                  <a:lnTo>
                    <a:pt x="154059" y="81230"/>
                  </a:lnTo>
                  <a:lnTo>
                    <a:pt x="115239" y="115493"/>
                  </a:lnTo>
                  <a:lnTo>
                    <a:pt x="81052" y="154400"/>
                  </a:lnTo>
                  <a:lnTo>
                    <a:pt x="52526" y="196768"/>
                  </a:lnTo>
                  <a:lnTo>
                    <a:pt x="29916" y="242088"/>
                  </a:lnTo>
                  <a:lnTo>
                    <a:pt x="13460" y="289883"/>
                  </a:lnTo>
                  <a:lnTo>
                    <a:pt x="3406" y="339653"/>
                  </a:lnTo>
                  <a:lnTo>
                    <a:pt x="0" y="390906"/>
                  </a:lnTo>
                  <a:lnTo>
                    <a:pt x="3406" y="443399"/>
                  </a:lnTo>
                  <a:lnTo>
                    <a:pt x="13460" y="494002"/>
                  </a:lnTo>
                  <a:lnTo>
                    <a:pt x="29916" y="542302"/>
                  </a:lnTo>
                  <a:lnTo>
                    <a:pt x="52529" y="587889"/>
                  </a:lnTo>
                  <a:lnTo>
                    <a:pt x="81052" y="630351"/>
                  </a:lnTo>
                  <a:lnTo>
                    <a:pt x="115239" y="669277"/>
                  </a:lnTo>
                  <a:lnTo>
                    <a:pt x="154059" y="703317"/>
                  </a:lnTo>
                  <a:lnTo>
                    <a:pt x="196328" y="731354"/>
                  </a:lnTo>
                  <a:lnTo>
                    <a:pt x="241552" y="753305"/>
                  </a:lnTo>
                  <a:lnTo>
                    <a:pt x="289239" y="769087"/>
                  </a:lnTo>
                  <a:lnTo>
                    <a:pt x="338895" y="778616"/>
                  </a:lnTo>
                  <a:lnTo>
                    <a:pt x="390029" y="781812"/>
                  </a:lnTo>
                  <a:lnTo>
                    <a:pt x="442409" y="778616"/>
                  </a:lnTo>
                  <a:lnTo>
                    <a:pt x="472581" y="772922"/>
                  </a:lnTo>
                  <a:lnTo>
                    <a:pt x="390029" y="772922"/>
                  </a:lnTo>
                  <a:lnTo>
                    <a:pt x="340361" y="769727"/>
                  </a:lnTo>
                  <a:lnTo>
                    <a:pt x="292088" y="760199"/>
                  </a:lnTo>
                  <a:lnTo>
                    <a:pt x="245619" y="744420"/>
                  </a:lnTo>
                  <a:lnTo>
                    <a:pt x="201366" y="722470"/>
                  </a:lnTo>
                  <a:lnTo>
                    <a:pt x="159737" y="694431"/>
                  </a:lnTo>
                  <a:lnTo>
                    <a:pt x="121145" y="660387"/>
                  </a:lnTo>
                  <a:lnTo>
                    <a:pt x="89674" y="624669"/>
                  </a:lnTo>
                  <a:lnTo>
                    <a:pt x="63448" y="586186"/>
                  </a:lnTo>
                  <a:lnTo>
                    <a:pt x="42467" y="545430"/>
                  </a:lnTo>
                  <a:lnTo>
                    <a:pt x="26732" y="502894"/>
                  </a:lnTo>
                  <a:lnTo>
                    <a:pt x="16241" y="459073"/>
                  </a:lnTo>
                  <a:lnTo>
                    <a:pt x="11111" y="415435"/>
                  </a:lnTo>
                  <a:lnTo>
                    <a:pt x="11022" y="369326"/>
                  </a:lnTo>
                  <a:lnTo>
                    <a:pt x="16241" y="324827"/>
                  </a:lnTo>
                  <a:lnTo>
                    <a:pt x="26732" y="280795"/>
                  </a:lnTo>
                  <a:lnTo>
                    <a:pt x="42467" y="237944"/>
                  </a:lnTo>
                  <a:lnTo>
                    <a:pt x="63451" y="196763"/>
                  </a:lnTo>
                  <a:lnTo>
                    <a:pt x="89674" y="157759"/>
                  </a:lnTo>
                  <a:lnTo>
                    <a:pt x="121145" y="121412"/>
                  </a:lnTo>
                  <a:lnTo>
                    <a:pt x="159737" y="88618"/>
                  </a:lnTo>
                  <a:lnTo>
                    <a:pt x="201366" y="61417"/>
                  </a:lnTo>
                  <a:lnTo>
                    <a:pt x="245619" y="39973"/>
                  </a:lnTo>
                  <a:lnTo>
                    <a:pt x="292088" y="24451"/>
                  </a:lnTo>
                  <a:lnTo>
                    <a:pt x="340361" y="15017"/>
                  </a:lnTo>
                  <a:lnTo>
                    <a:pt x="390029" y="11836"/>
                  </a:lnTo>
                  <a:lnTo>
                    <a:pt x="484617" y="11836"/>
                  </a:lnTo>
                  <a:lnTo>
                    <a:pt x="442409" y="3413"/>
                  </a:lnTo>
                  <a:lnTo>
                    <a:pt x="390029" y="0"/>
                  </a:lnTo>
                  <a:close/>
                </a:path>
                <a:path w="780414" h="782320">
                  <a:moveTo>
                    <a:pt x="484617" y="11836"/>
                  </a:moveTo>
                  <a:lnTo>
                    <a:pt x="390029" y="11836"/>
                  </a:lnTo>
                  <a:lnTo>
                    <a:pt x="440930" y="15017"/>
                  </a:lnTo>
                  <a:lnTo>
                    <a:pt x="489943" y="24451"/>
                  </a:lnTo>
                  <a:lnTo>
                    <a:pt x="536659" y="39973"/>
                  </a:lnTo>
                  <a:lnTo>
                    <a:pt x="580666" y="61417"/>
                  </a:lnTo>
                  <a:lnTo>
                    <a:pt x="621554" y="88618"/>
                  </a:lnTo>
                  <a:lnTo>
                    <a:pt x="658914" y="121412"/>
                  </a:lnTo>
                  <a:lnTo>
                    <a:pt x="691012" y="157759"/>
                  </a:lnTo>
                  <a:lnTo>
                    <a:pt x="717761" y="196768"/>
                  </a:lnTo>
                  <a:lnTo>
                    <a:pt x="739160" y="237944"/>
                  </a:lnTo>
                  <a:lnTo>
                    <a:pt x="755210" y="280795"/>
                  </a:lnTo>
                  <a:lnTo>
                    <a:pt x="765909" y="324827"/>
                  </a:lnTo>
                  <a:lnTo>
                    <a:pt x="771233" y="369326"/>
                  </a:lnTo>
                  <a:lnTo>
                    <a:pt x="771142" y="415435"/>
                  </a:lnTo>
                  <a:lnTo>
                    <a:pt x="765909" y="459073"/>
                  </a:lnTo>
                  <a:lnTo>
                    <a:pt x="755210" y="502894"/>
                  </a:lnTo>
                  <a:lnTo>
                    <a:pt x="739160" y="545430"/>
                  </a:lnTo>
                  <a:lnTo>
                    <a:pt x="717761" y="586186"/>
                  </a:lnTo>
                  <a:lnTo>
                    <a:pt x="691012" y="624669"/>
                  </a:lnTo>
                  <a:lnTo>
                    <a:pt x="658914" y="660387"/>
                  </a:lnTo>
                  <a:lnTo>
                    <a:pt x="621554" y="694431"/>
                  </a:lnTo>
                  <a:lnTo>
                    <a:pt x="580666" y="722470"/>
                  </a:lnTo>
                  <a:lnTo>
                    <a:pt x="536659" y="744420"/>
                  </a:lnTo>
                  <a:lnTo>
                    <a:pt x="489943" y="760199"/>
                  </a:lnTo>
                  <a:lnTo>
                    <a:pt x="440930" y="769727"/>
                  </a:lnTo>
                  <a:lnTo>
                    <a:pt x="390029" y="772922"/>
                  </a:lnTo>
                  <a:lnTo>
                    <a:pt x="472581" y="772922"/>
                  </a:lnTo>
                  <a:lnTo>
                    <a:pt x="541091" y="753305"/>
                  </a:lnTo>
                  <a:lnTo>
                    <a:pt x="586574" y="731354"/>
                  </a:lnTo>
                  <a:lnTo>
                    <a:pt x="628940" y="703317"/>
                  </a:lnTo>
                  <a:lnTo>
                    <a:pt x="667778" y="669277"/>
                  </a:lnTo>
                  <a:lnTo>
                    <a:pt x="699877" y="632192"/>
                  </a:lnTo>
                  <a:lnTo>
                    <a:pt x="726626" y="592350"/>
                  </a:lnTo>
                  <a:lnTo>
                    <a:pt x="748025" y="550252"/>
                  </a:lnTo>
                  <a:lnTo>
                    <a:pt x="764074" y="506399"/>
                  </a:lnTo>
                  <a:lnTo>
                    <a:pt x="774774" y="461293"/>
                  </a:lnTo>
                  <a:lnTo>
                    <a:pt x="780124" y="415435"/>
                  </a:lnTo>
                  <a:lnTo>
                    <a:pt x="780124" y="369326"/>
                  </a:lnTo>
                  <a:lnTo>
                    <a:pt x="774774" y="323468"/>
                  </a:lnTo>
                  <a:lnTo>
                    <a:pt x="764074" y="278363"/>
                  </a:lnTo>
                  <a:lnTo>
                    <a:pt x="748025" y="234511"/>
                  </a:lnTo>
                  <a:lnTo>
                    <a:pt x="726626" y="192415"/>
                  </a:lnTo>
                  <a:lnTo>
                    <a:pt x="699877" y="152575"/>
                  </a:lnTo>
                  <a:lnTo>
                    <a:pt x="667778" y="115493"/>
                  </a:lnTo>
                  <a:lnTo>
                    <a:pt x="628940" y="81230"/>
                  </a:lnTo>
                  <a:lnTo>
                    <a:pt x="586574" y="52643"/>
                  </a:lnTo>
                  <a:lnTo>
                    <a:pt x="541091" y="29981"/>
                  </a:lnTo>
                  <a:lnTo>
                    <a:pt x="492899" y="13489"/>
                  </a:lnTo>
                  <a:lnTo>
                    <a:pt x="484617" y="11836"/>
                  </a:lnTo>
                  <a:close/>
                </a:path>
              </a:pathLst>
            </a:custGeom>
            <a:solidFill>
              <a:srgbClr val="C5F7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28900" y="2870454"/>
              <a:ext cx="592455" cy="593725"/>
            </a:xfrm>
            <a:custGeom>
              <a:avLst/>
              <a:gdLst/>
              <a:ahLst/>
              <a:cxnLst/>
              <a:rect l="l" t="t" r="r" b="b"/>
              <a:pathLst>
                <a:path w="592454" h="593725">
                  <a:moveTo>
                    <a:pt x="296186" y="0"/>
                  </a:moveTo>
                  <a:lnTo>
                    <a:pt x="251680" y="3543"/>
                  </a:lnTo>
                  <a:lnTo>
                    <a:pt x="207458" y="14174"/>
                  </a:lnTo>
                  <a:lnTo>
                    <a:pt x="164513" y="31892"/>
                  </a:lnTo>
                  <a:lnTo>
                    <a:pt x="123836" y="56699"/>
                  </a:lnTo>
                  <a:lnTo>
                    <a:pt x="86420" y="88595"/>
                  </a:lnTo>
                  <a:lnTo>
                    <a:pt x="55309" y="125132"/>
                  </a:lnTo>
                  <a:lnTo>
                    <a:pt x="31111" y="165072"/>
                  </a:lnTo>
                  <a:lnTo>
                    <a:pt x="13827" y="207563"/>
                  </a:lnTo>
                  <a:lnTo>
                    <a:pt x="3456" y="251756"/>
                  </a:lnTo>
                  <a:lnTo>
                    <a:pt x="0" y="296799"/>
                  </a:lnTo>
                  <a:lnTo>
                    <a:pt x="3456" y="341841"/>
                  </a:lnTo>
                  <a:lnTo>
                    <a:pt x="13827" y="386034"/>
                  </a:lnTo>
                  <a:lnTo>
                    <a:pt x="31111" y="428525"/>
                  </a:lnTo>
                  <a:lnTo>
                    <a:pt x="55309" y="468465"/>
                  </a:lnTo>
                  <a:lnTo>
                    <a:pt x="86420" y="505002"/>
                  </a:lnTo>
                  <a:lnTo>
                    <a:pt x="123836" y="536898"/>
                  </a:lnTo>
                  <a:lnTo>
                    <a:pt x="164513" y="561705"/>
                  </a:lnTo>
                  <a:lnTo>
                    <a:pt x="207458" y="579423"/>
                  </a:lnTo>
                  <a:lnTo>
                    <a:pt x="251680" y="590054"/>
                  </a:lnTo>
                  <a:lnTo>
                    <a:pt x="296186" y="593598"/>
                  </a:lnTo>
                  <a:lnTo>
                    <a:pt x="342112" y="590054"/>
                  </a:lnTo>
                  <a:lnTo>
                    <a:pt x="387044" y="579423"/>
                  </a:lnTo>
                  <a:lnTo>
                    <a:pt x="429989" y="561705"/>
                  </a:lnTo>
                  <a:lnTo>
                    <a:pt x="469955" y="536898"/>
                  </a:lnTo>
                  <a:lnTo>
                    <a:pt x="505952" y="505002"/>
                  </a:lnTo>
                  <a:lnTo>
                    <a:pt x="537063" y="468465"/>
                  </a:lnTo>
                  <a:lnTo>
                    <a:pt x="561261" y="428525"/>
                  </a:lnTo>
                  <a:lnTo>
                    <a:pt x="578545" y="386034"/>
                  </a:lnTo>
                  <a:lnTo>
                    <a:pt x="588915" y="341841"/>
                  </a:lnTo>
                  <a:lnTo>
                    <a:pt x="592372" y="296799"/>
                  </a:lnTo>
                  <a:lnTo>
                    <a:pt x="588915" y="251756"/>
                  </a:lnTo>
                  <a:lnTo>
                    <a:pt x="578545" y="207563"/>
                  </a:lnTo>
                  <a:lnTo>
                    <a:pt x="561261" y="165072"/>
                  </a:lnTo>
                  <a:lnTo>
                    <a:pt x="537063" y="125132"/>
                  </a:lnTo>
                  <a:lnTo>
                    <a:pt x="505952" y="88595"/>
                  </a:lnTo>
                  <a:lnTo>
                    <a:pt x="469955" y="56699"/>
                  </a:lnTo>
                  <a:lnTo>
                    <a:pt x="429989" y="31892"/>
                  </a:lnTo>
                  <a:lnTo>
                    <a:pt x="387044" y="14174"/>
                  </a:lnTo>
                  <a:lnTo>
                    <a:pt x="342112" y="3543"/>
                  </a:lnTo>
                  <a:lnTo>
                    <a:pt x="296186" y="0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3255" y="2982468"/>
              <a:ext cx="344805" cy="334645"/>
            </a:xfrm>
            <a:custGeom>
              <a:avLst/>
              <a:gdLst/>
              <a:ahLst/>
              <a:cxnLst/>
              <a:rect l="l" t="t" r="r" b="b"/>
              <a:pathLst>
                <a:path w="344804" h="334645">
                  <a:moveTo>
                    <a:pt x="180263" y="0"/>
                  </a:moveTo>
                  <a:lnTo>
                    <a:pt x="108088" y="12288"/>
                  </a:lnTo>
                  <a:lnTo>
                    <a:pt x="51295" y="49885"/>
                  </a:lnTo>
                  <a:lnTo>
                    <a:pt x="13003" y="106737"/>
                  </a:lnTo>
                  <a:lnTo>
                    <a:pt x="0" y="174599"/>
                  </a:lnTo>
                  <a:lnTo>
                    <a:pt x="2999" y="209212"/>
                  </a:lnTo>
                  <a:lnTo>
                    <a:pt x="26585" y="267437"/>
                  </a:lnTo>
                  <a:lnTo>
                    <a:pt x="72727" y="309759"/>
                  </a:lnTo>
                  <a:lnTo>
                    <a:pt x="134287" y="331767"/>
                  </a:lnTo>
                  <a:lnTo>
                    <a:pt x="170014" y="334518"/>
                  </a:lnTo>
                  <a:lnTo>
                    <a:pt x="196143" y="333463"/>
                  </a:lnTo>
                  <a:lnTo>
                    <a:pt x="219660" y="330484"/>
                  </a:lnTo>
                  <a:lnTo>
                    <a:pt x="240704" y="325854"/>
                  </a:lnTo>
                  <a:lnTo>
                    <a:pt x="259410" y="319849"/>
                  </a:lnTo>
                  <a:lnTo>
                    <a:pt x="259410" y="297840"/>
                  </a:lnTo>
                  <a:lnTo>
                    <a:pt x="175869" y="297840"/>
                  </a:lnTo>
                  <a:lnTo>
                    <a:pt x="146970" y="295891"/>
                  </a:lnTo>
                  <a:lnTo>
                    <a:pt x="99611" y="279886"/>
                  </a:lnTo>
                  <a:lnTo>
                    <a:pt x="66065" y="247652"/>
                  </a:lnTo>
                  <a:lnTo>
                    <a:pt x="49076" y="203043"/>
                  </a:lnTo>
                  <a:lnTo>
                    <a:pt x="46964" y="176843"/>
                  </a:lnTo>
                  <a:lnTo>
                    <a:pt x="47027" y="174599"/>
                  </a:lnTo>
                  <a:lnTo>
                    <a:pt x="56607" y="121773"/>
                  </a:lnTo>
                  <a:lnTo>
                    <a:pt x="85001" y="76288"/>
                  </a:lnTo>
                  <a:lnTo>
                    <a:pt x="129151" y="46582"/>
                  </a:lnTo>
                  <a:lnTo>
                    <a:pt x="183197" y="36677"/>
                  </a:lnTo>
                  <a:lnTo>
                    <a:pt x="294796" y="36677"/>
                  </a:lnTo>
                  <a:lnTo>
                    <a:pt x="274254" y="22283"/>
                  </a:lnTo>
                  <a:lnTo>
                    <a:pt x="246224" y="9904"/>
                  </a:lnTo>
                  <a:lnTo>
                    <a:pt x="214894" y="2476"/>
                  </a:lnTo>
                  <a:lnTo>
                    <a:pt x="180263" y="0"/>
                  </a:lnTo>
                  <a:close/>
                </a:path>
                <a:path w="344804" h="334645">
                  <a:moveTo>
                    <a:pt x="259410" y="280238"/>
                  </a:moveTo>
                  <a:lnTo>
                    <a:pt x="239966" y="287939"/>
                  </a:lnTo>
                  <a:lnTo>
                    <a:pt x="219287" y="293439"/>
                  </a:lnTo>
                  <a:lnTo>
                    <a:pt x="197784" y="296740"/>
                  </a:lnTo>
                  <a:lnTo>
                    <a:pt x="175869" y="297840"/>
                  </a:lnTo>
                  <a:lnTo>
                    <a:pt x="259410" y="297840"/>
                  </a:lnTo>
                  <a:lnTo>
                    <a:pt x="259410" y="280238"/>
                  </a:lnTo>
                  <a:close/>
                </a:path>
                <a:path w="344804" h="334645">
                  <a:moveTo>
                    <a:pt x="167081" y="77762"/>
                  </a:moveTo>
                  <a:lnTo>
                    <a:pt x="122557" y="93851"/>
                  </a:lnTo>
                  <a:lnTo>
                    <a:pt x="92141" y="140112"/>
                  </a:lnTo>
                  <a:lnTo>
                    <a:pt x="86461" y="181927"/>
                  </a:lnTo>
                  <a:lnTo>
                    <a:pt x="87333" y="199329"/>
                  </a:lnTo>
                  <a:lnTo>
                    <a:pt x="102590" y="239153"/>
                  </a:lnTo>
                  <a:lnTo>
                    <a:pt x="148018" y="259689"/>
                  </a:lnTo>
                  <a:lnTo>
                    <a:pt x="165309" y="257213"/>
                  </a:lnTo>
                  <a:lnTo>
                    <a:pt x="179716" y="249785"/>
                  </a:lnTo>
                  <a:lnTo>
                    <a:pt x="191100" y="237406"/>
                  </a:lnTo>
                  <a:lnTo>
                    <a:pt x="197933" y="223012"/>
                  </a:lnTo>
                  <a:lnTo>
                    <a:pt x="152425" y="223012"/>
                  </a:lnTo>
                  <a:lnTo>
                    <a:pt x="146558" y="220078"/>
                  </a:lnTo>
                  <a:lnTo>
                    <a:pt x="133362" y="181927"/>
                  </a:lnTo>
                  <a:lnTo>
                    <a:pt x="133935" y="168173"/>
                  </a:lnTo>
                  <a:lnTo>
                    <a:pt x="150291" y="124734"/>
                  </a:lnTo>
                  <a:lnTo>
                    <a:pt x="174409" y="112979"/>
                  </a:lnTo>
                  <a:lnTo>
                    <a:pt x="250442" y="112979"/>
                  </a:lnTo>
                  <a:lnTo>
                    <a:pt x="251575" y="101231"/>
                  </a:lnTo>
                  <a:lnTo>
                    <a:pt x="205181" y="101231"/>
                  </a:lnTo>
                  <a:lnTo>
                    <a:pt x="199642" y="90760"/>
                  </a:lnTo>
                  <a:lnTo>
                    <a:pt x="191627" y="83448"/>
                  </a:lnTo>
                  <a:lnTo>
                    <a:pt x="180863" y="79161"/>
                  </a:lnTo>
                  <a:lnTo>
                    <a:pt x="167081" y="77762"/>
                  </a:lnTo>
                  <a:close/>
                </a:path>
                <a:path w="344804" h="334645">
                  <a:moveTo>
                    <a:pt x="251955" y="220078"/>
                  </a:moveTo>
                  <a:lnTo>
                    <a:pt x="200787" y="220078"/>
                  </a:lnTo>
                  <a:lnTo>
                    <a:pt x="202457" y="228352"/>
                  </a:lnTo>
                  <a:lnTo>
                    <a:pt x="229365" y="256574"/>
                  </a:lnTo>
                  <a:lnTo>
                    <a:pt x="247688" y="259689"/>
                  </a:lnTo>
                  <a:lnTo>
                    <a:pt x="267522" y="257535"/>
                  </a:lnTo>
                  <a:lnTo>
                    <a:pt x="285430" y="251255"/>
                  </a:lnTo>
                  <a:lnTo>
                    <a:pt x="301689" y="241124"/>
                  </a:lnTo>
                  <a:lnTo>
                    <a:pt x="316572" y="227418"/>
                  </a:lnTo>
                  <a:lnTo>
                    <a:pt x="319515" y="223012"/>
                  </a:lnTo>
                  <a:lnTo>
                    <a:pt x="259410" y="223012"/>
                  </a:lnTo>
                  <a:lnTo>
                    <a:pt x="252791" y="221108"/>
                  </a:lnTo>
                  <a:lnTo>
                    <a:pt x="251955" y="220078"/>
                  </a:lnTo>
                  <a:close/>
                </a:path>
                <a:path w="344804" h="334645">
                  <a:moveTo>
                    <a:pt x="250442" y="112979"/>
                  </a:moveTo>
                  <a:lnTo>
                    <a:pt x="183197" y="112979"/>
                  </a:lnTo>
                  <a:lnTo>
                    <a:pt x="189064" y="115912"/>
                  </a:lnTo>
                  <a:lnTo>
                    <a:pt x="194919" y="121780"/>
                  </a:lnTo>
                  <a:lnTo>
                    <a:pt x="202247" y="148183"/>
                  </a:lnTo>
                  <a:lnTo>
                    <a:pt x="201446" y="164094"/>
                  </a:lnTo>
                  <a:lnTo>
                    <a:pt x="190525" y="202476"/>
                  </a:lnTo>
                  <a:lnTo>
                    <a:pt x="161213" y="223012"/>
                  </a:lnTo>
                  <a:lnTo>
                    <a:pt x="197933" y="223012"/>
                  </a:lnTo>
                  <a:lnTo>
                    <a:pt x="199326" y="220078"/>
                  </a:lnTo>
                  <a:lnTo>
                    <a:pt x="251955" y="220078"/>
                  </a:lnTo>
                  <a:lnTo>
                    <a:pt x="248234" y="215492"/>
                  </a:lnTo>
                  <a:lnTo>
                    <a:pt x="245601" y="206300"/>
                  </a:lnTo>
                  <a:lnTo>
                    <a:pt x="244754" y="193675"/>
                  </a:lnTo>
                  <a:lnTo>
                    <a:pt x="245246" y="178630"/>
                  </a:lnTo>
                  <a:lnTo>
                    <a:pt x="245357" y="176060"/>
                  </a:lnTo>
                  <a:lnTo>
                    <a:pt x="246954" y="152587"/>
                  </a:lnTo>
                  <a:lnTo>
                    <a:pt x="249705" y="120630"/>
                  </a:lnTo>
                  <a:lnTo>
                    <a:pt x="250442" y="112979"/>
                  </a:lnTo>
                  <a:close/>
                </a:path>
                <a:path w="344804" h="334645">
                  <a:moveTo>
                    <a:pt x="294796" y="36677"/>
                  </a:moveTo>
                  <a:lnTo>
                    <a:pt x="183197" y="36677"/>
                  </a:lnTo>
                  <a:lnTo>
                    <a:pt x="208207" y="38581"/>
                  </a:lnTo>
                  <a:lnTo>
                    <a:pt x="230468" y="44199"/>
                  </a:lnTo>
                  <a:lnTo>
                    <a:pt x="266738" y="66027"/>
                  </a:lnTo>
                  <a:lnTo>
                    <a:pt x="289826" y="101238"/>
                  </a:lnTo>
                  <a:lnTo>
                    <a:pt x="297416" y="143969"/>
                  </a:lnTo>
                  <a:lnTo>
                    <a:pt x="297421" y="148183"/>
                  </a:lnTo>
                  <a:lnTo>
                    <a:pt x="296950" y="161805"/>
                  </a:lnTo>
                  <a:lnTo>
                    <a:pt x="287261" y="201002"/>
                  </a:lnTo>
                  <a:lnTo>
                    <a:pt x="259410" y="223012"/>
                  </a:lnTo>
                  <a:lnTo>
                    <a:pt x="319515" y="223012"/>
                  </a:lnTo>
                  <a:lnTo>
                    <a:pt x="328345" y="209788"/>
                  </a:lnTo>
                  <a:lnTo>
                    <a:pt x="337094" y="189820"/>
                  </a:lnTo>
                  <a:lnTo>
                    <a:pt x="342545" y="167375"/>
                  </a:lnTo>
                  <a:lnTo>
                    <a:pt x="344424" y="142316"/>
                  </a:lnTo>
                  <a:lnTo>
                    <a:pt x="341445" y="112034"/>
                  </a:lnTo>
                  <a:lnTo>
                    <a:pt x="332695" y="84915"/>
                  </a:lnTo>
                  <a:lnTo>
                    <a:pt x="318449" y="60820"/>
                  </a:lnTo>
                  <a:lnTo>
                    <a:pt x="298983" y="39611"/>
                  </a:lnTo>
                  <a:lnTo>
                    <a:pt x="294796" y="36677"/>
                  </a:lnTo>
                  <a:close/>
                </a:path>
                <a:path w="344804" h="334645">
                  <a:moveTo>
                    <a:pt x="253555" y="80695"/>
                  </a:moveTo>
                  <a:lnTo>
                    <a:pt x="208114" y="80695"/>
                  </a:lnTo>
                  <a:lnTo>
                    <a:pt x="205181" y="101231"/>
                  </a:lnTo>
                  <a:lnTo>
                    <a:pt x="251575" y="101231"/>
                  </a:lnTo>
                  <a:lnTo>
                    <a:pt x="253555" y="80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05968" y="3796284"/>
            <a:ext cx="2478405" cy="201295"/>
            <a:chOff x="505968" y="3796284"/>
            <a:chExt cx="2478405" cy="201295"/>
          </a:xfrm>
        </p:grpSpPr>
        <p:sp>
          <p:nvSpPr>
            <p:cNvPr id="19" name="object 19"/>
            <p:cNvSpPr/>
            <p:nvPr/>
          </p:nvSpPr>
          <p:spPr>
            <a:xfrm>
              <a:off x="1744979" y="3796284"/>
              <a:ext cx="1239520" cy="201295"/>
            </a:xfrm>
            <a:custGeom>
              <a:avLst/>
              <a:gdLst/>
              <a:ahLst/>
              <a:cxnLst/>
              <a:rect l="l" t="t" r="r" b="b"/>
              <a:pathLst>
                <a:path w="1239520" h="201295">
                  <a:moveTo>
                    <a:pt x="0" y="201168"/>
                  </a:moveTo>
                  <a:lnTo>
                    <a:pt x="1239012" y="201168"/>
                  </a:lnTo>
                  <a:lnTo>
                    <a:pt x="1239012" y="0"/>
                  </a:lnTo>
                  <a:lnTo>
                    <a:pt x="0" y="0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5968" y="3796284"/>
              <a:ext cx="1239520" cy="201295"/>
            </a:xfrm>
            <a:custGeom>
              <a:avLst/>
              <a:gdLst/>
              <a:ahLst/>
              <a:cxnLst/>
              <a:rect l="l" t="t" r="r" b="b"/>
              <a:pathLst>
                <a:path w="1239520" h="201295">
                  <a:moveTo>
                    <a:pt x="1239012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1239012" y="201168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298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0503" y="3803776"/>
            <a:ext cx="5740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0" dirty="0">
                <a:solidFill>
                  <a:srgbClr val="FFFFFF"/>
                </a:solidFill>
                <a:latin typeface="Carlito"/>
                <a:cs typeface="Carlito"/>
              </a:rPr>
              <a:t>SERVIDORES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5968" y="4094988"/>
            <a:ext cx="2478405" cy="201295"/>
            <a:chOff x="505968" y="4094988"/>
            <a:chExt cx="2478405" cy="201295"/>
          </a:xfrm>
        </p:grpSpPr>
        <p:sp>
          <p:nvSpPr>
            <p:cNvPr id="23" name="object 23"/>
            <p:cNvSpPr/>
            <p:nvPr/>
          </p:nvSpPr>
          <p:spPr>
            <a:xfrm>
              <a:off x="1963673" y="4094988"/>
              <a:ext cx="1020444" cy="201295"/>
            </a:xfrm>
            <a:custGeom>
              <a:avLst/>
              <a:gdLst/>
              <a:ahLst/>
              <a:cxnLst/>
              <a:rect l="l" t="t" r="r" b="b"/>
              <a:pathLst>
                <a:path w="1020444" h="201295">
                  <a:moveTo>
                    <a:pt x="0" y="201168"/>
                  </a:moveTo>
                  <a:lnTo>
                    <a:pt x="1020318" y="201168"/>
                  </a:lnTo>
                  <a:lnTo>
                    <a:pt x="1020318" y="0"/>
                  </a:lnTo>
                  <a:lnTo>
                    <a:pt x="0" y="0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5968" y="4094988"/>
              <a:ext cx="1457960" cy="201295"/>
            </a:xfrm>
            <a:custGeom>
              <a:avLst/>
              <a:gdLst/>
              <a:ahLst/>
              <a:cxnLst/>
              <a:rect l="l" t="t" r="r" b="b"/>
              <a:pathLst>
                <a:path w="1457960" h="201295">
                  <a:moveTo>
                    <a:pt x="1457706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1457706" y="201168"/>
                  </a:lnTo>
                  <a:lnTo>
                    <a:pt x="1457706" y="0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50501" y="4102620"/>
            <a:ext cx="7042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0" dirty="0">
                <a:solidFill>
                  <a:srgbClr val="FFFFFF"/>
                </a:solidFill>
                <a:latin typeface="Carlito"/>
                <a:cs typeface="Carlito"/>
              </a:rPr>
              <a:t>ORDENADORES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78536" y="5237988"/>
            <a:ext cx="2479040" cy="201295"/>
            <a:chOff x="478536" y="5237988"/>
            <a:chExt cx="2479040" cy="201295"/>
          </a:xfrm>
        </p:grpSpPr>
        <p:sp>
          <p:nvSpPr>
            <p:cNvPr id="27" name="object 27"/>
            <p:cNvSpPr/>
            <p:nvPr/>
          </p:nvSpPr>
          <p:spPr>
            <a:xfrm>
              <a:off x="1098041" y="5237988"/>
              <a:ext cx="1859280" cy="201295"/>
            </a:xfrm>
            <a:custGeom>
              <a:avLst/>
              <a:gdLst/>
              <a:ahLst/>
              <a:cxnLst/>
              <a:rect l="l" t="t" r="r" b="b"/>
              <a:pathLst>
                <a:path w="1859280" h="201295">
                  <a:moveTo>
                    <a:pt x="0" y="201168"/>
                  </a:moveTo>
                  <a:lnTo>
                    <a:pt x="1859280" y="201168"/>
                  </a:lnTo>
                  <a:lnTo>
                    <a:pt x="1859280" y="0"/>
                  </a:lnTo>
                  <a:lnTo>
                    <a:pt x="0" y="0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8536" y="5237988"/>
              <a:ext cx="619760" cy="201295"/>
            </a:xfrm>
            <a:custGeom>
              <a:avLst/>
              <a:gdLst/>
              <a:ahLst/>
              <a:cxnLst/>
              <a:rect l="l" t="t" r="r" b="b"/>
              <a:pathLst>
                <a:path w="619760" h="201295">
                  <a:moveTo>
                    <a:pt x="619506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619506" y="201168"/>
                  </a:lnTo>
                  <a:lnTo>
                    <a:pt x="619506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23424" y="5245836"/>
            <a:ext cx="47942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5" dirty="0">
                <a:solidFill>
                  <a:srgbClr val="FFFFFF"/>
                </a:solidFill>
                <a:latin typeface="Carlito"/>
                <a:cs typeface="Carlito"/>
              </a:rPr>
              <a:t>SMART</a:t>
            </a:r>
            <a:r>
              <a:rPr sz="8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Carlito"/>
                <a:cs typeface="Carlito"/>
              </a:rPr>
              <a:t>TV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92251" y="4818888"/>
            <a:ext cx="2479040" cy="201295"/>
            <a:chOff x="492251" y="4818888"/>
            <a:chExt cx="2479040" cy="201295"/>
          </a:xfrm>
        </p:grpSpPr>
        <p:sp>
          <p:nvSpPr>
            <p:cNvPr id="31" name="object 31"/>
            <p:cNvSpPr/>
            <p:nvPr/>
          </p:nvSpPr>
          <p:spPr>
            <a:xfrm>
              <a:off x="2339340" y="4818888"/>
              <a:ext cx="631825" cy="201295"/>
            </a:xfrm>
            <a:custGeom>
              <a:avLst/>
              <a:gdLst/>
              <a:ahLst/>
              <a:cxnLst/>
              <a:rect l="l" t="t" r="r" b="b"/>
              <a:pathLst>
                <a:path w="631825" h="201295">
                  <a:moveTo>
                    <a:pt x="0" y="201168"/>
                  </a:moveTo>
                  <a:lnTo>
                    <a:pt x="631698" y="201168"/>
                  </a:lnTo>
                  <a:lnTo>
                    <a:pt x="631698" y="0"/>
                  </a:lnTo>
                  <a:lnTo>
                    <a:pt x="0" y="0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2251" y="4818888"/>
              <a:ext cx="1847214" cy="201295"/>
            </a:xfrm>
            <a:custGeom>
              <a:avLst/>
              <a:gdLst/>
              <a:ahLst/>
              <a:cxnLst/>
              <a:rect l="l" t="t" r="r" b="b"/>
              <a:pathLst>
                <a:path w="1847214" h="201295">
                  <a:moveTo>
                    <a:pt x="1847088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1847088" y="201168"/>
                  </a:lnTo>
                  <a:lnTo>
                    <a:pt x="1847088" y="0"/>
                  </a:lnTo>
                  <a:close/>
                </a:path>
              </a:pathLst>
            </a:custGeom>
            <a:solidFill>
              <a:srgbClr val="F39C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7047" y="4826596"/>
            <a:ext cx="107442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0" dirty="0">
                <a:solidFill>
                  <a:srgbClr val="FFFFFF"/>
                </a:solidFill>
                <a:latin typeface="Carlito"/>
                <a:cs typeface="Carlito"/>
              </a:rPr>
              <a:t>DISCO</a:t>
            </a:r>
            <a:r>
              <a:rPr sz="8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Carlito"/>
                <a:cs typeface="Carlito"/>
              </a:rPr>
              <a:t>DURO/PENDRIVE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4537" y="4453890"/>
            <a:ext cx="2478405" cy="200660"/>
            <a:chOff x="494537" y="4453890"/>
            <a:chExt cx="2478405" cy="200660"/>
          </a:xfrm>
        </p:grpSpPr>
        <p:sp>
          <p:nvSpPr>
            <p:cNvPr id="35" name="object 35"/>
            <p:cNvSpPr/>
            <p:nvPr/>
          </p:nvSpPr>
          <p:spPr>
            <a:xfrm>
              <a:off x="1514855" y="4453890"/>
              <a:ext cx="1457960" cy="200660"/>
            </a:xfrm>
            <a:custGeom>
              <a:avLst/>
              <a:gdLst/>
              <a:ahLst/>
              <a:cxnLst/>
              <a:rect l="l" t="t" r="r" b="b"/>
              <a:pathLst>
                <a:path w="1457960" h="200660">
                  <a:moveTo>
                    <a:pt x="0" y="200406"/>
                  </a:moveTo>
                  <a:lnTo>
                    <a:pt x="1457706" y="200406"/>
                  </a:lnTo>
                  <a:lnTo>
                    <a:pt x="1457706" y="0"/>
                  </a:lnTo>
                  <a:lnTo>
                    <a:pt x="0" y="0"/>
                  </a:lnTo>
                  <a:lnTo>
                    <a:pt x="0" y="20040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4537" y="4453890"/>
              <a:ext cx="1020444" cy="200660"/>
            </a:xfrm>
            <a:custGeom>
              <a:avLst/>
              <a:gdLst/>
              <a:ahLst/>
              <a:cxnLst/>
              <a:rect l="l" t="t" r="r" b="b"/>
              <a:pathLst>
                <a:path w="1020444" h="200660">
                  <a:moveTo>
                    <a:pt x="1020318" y="0"/>
                  </a:moveTo>
                  <a:lnTo>
                    <a:pt x="0" y="0"/>
                  </a:lnTo>
                  <a:lnTo>
                    <a:pt x="0" y="200406"/>
                  </a:lnTo>
                  <a:lnTo>
                    <a:pt x="1020318" y="200406"/>
                  </a:lnTo>
                  <a:lnTo>
                    <a:pt x="1020318" y="0"/>
                  </a:lnTo>
                  <a:close/>
                </a:path>
              </a:pathLst>
            </a:custGeom>
            <a:solidFill>
              <a:srgbClr val="C03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38933" y="4461979"/>
            <a:ext cx="6908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0" dirty="0">
                <a:solidFill>
                  <a:srgbClr val="FFFFFF"/>
                </a:solidFill>
                <a:latin typeface="Carlito"/>
                <a:cs typeface="Carlito"/>
              </a:rPr>
              <a:t>MÓVIL/TABLET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888485" y="3783329"/>
            <a:ext cx="2479040" cy="200660"/>
            <a:chOff x="3888485" y="3783329"/>
            <a:chExt cx="2479040" cy="200660"/>
          </a:xfrm>
        </p:grpSpPr>
        <p:sp>
          <p:nvSpPr>
            <p:cNvPr id="39" name="object 39"/>
            <p:cNvSpPr/>
            <p:nvPr/>
          </p:nvSpPr>
          <p:spPr>
            <a:xfrm>
              <a:off x="5940551" y="3783329"/>
              <a:ext cx="426720" cy="200660"/>
            </a:xfrm>
            <a:custGeom>
              <a:avLst/>
              <a:gdLst/>
              <a:ahLst/>
              <a:cxnLst/>
              <a:rect l="l" t="t" r="r" b="b"/>
              <a:pathLst>
                <a:path w="426720" h="200660">
                  <a:moveTo>
                    <a:pt x="0" y="200406"/>
                  </a:moveTo>
                  <a:lnTo>
                    <a:pt x="426720" y="200406"/>
                  </a:lnTo>
                  <a:lnTo>
                    <a:pt x="426720" y="0"/>
                  </a:lnTo>
                  <a:lnTo>
                    <a:pt x="0" y="0"/>
                  </a:lnTo>
                  <a:lnTo>
                    <a:pt x="0" y="20040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88485" y="3783329"/>
              <a:ext cx="2052320" cy="200660"/>
            </a:xfrm>
            <a:custGeom>
              <a:avLst/>
              <a:gdLst/>
              <a:ahLst/>
              <a:cxnLst/>
              <a:rect l="l" t="t" r="r" b="b"/>
              <a:pathLst>
                <a:path w="2052320" h="200660">
                  <a:moveTo>
                    <a:pt x="2052065" y="0"/>
                  </a:moveTo>
                  <a:lnTo>
                    <a:pt x="0" y="0"/>
                  </a:lnTo>
                  <a:lnTo>
                    <a:pt x="0" y="200406"/>
                  </a:lnTo>
                  <a:lnTo>
                    <a:pt x="2052065" y="200406"/>
                  </a:lnTo>
                  <a:lnTo>
                    <a:pt x="2052065" y="0"/>
                  </a:lnTo>
                  <a:close/>
                </a:path>
              </a:pathLst>
            </a:custGeom>
            <a:solidFill>
              <a:srgbClr val="298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933456" y="3790441"/>
            <a:ext cx="915669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5" dirty="0">
                <a:solidFill>
                  <a:srgbClr val="FFFFFF"/>
                </a:solidFill>
                <a:latin typeface="Carlito"/>
                <a:cs typeface="Carlito"/>
              </a:rPr>
              <a:t>WINDOWS </a:t>
            </a:r>
            <a:r>
              <a:rPr sz="800" b="1" spc="10" dirty="0">
                <a:solidFill>
                  <a:srgbClr val="FFFFFF"/>
                </a:solidFill>
                <a:latin typeface="Carlito"/>
                <a:cs typeface="Carlito"/>
              </a:rPr>
              <a:t>–</a:t>
            </a:r>
            <a:r>
              <a:rPr sz="8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rlito"/>
                <a:cs typeface="Carlito"/>
              </a:rPr>
              <a:t>89,01%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91534" y="4104132"/>
            <a:ext cx="2479040" cy="201295"/>
            <a:chOff x="3891534" y="4104132"/>
            <a:chExt cx="2479040" cy="201295"/>
          </a:xfrm>
        </p:grpSpPr>
        <p:sp>
          <p:nvSpPr>
            <p:cNvPr id="43" name="object 43"/>
            <p:cNvSpPr/>
            <p:nvPr/>
          </p:nvSpPr>
          <p:spPr>
            <a:xfrm>
              <a:off x="4323588" y="4104132"/>
              <a:ext cx="2047239" cy="201295"/>
            </a:xfrm>
            <a:custGeom>
              <a:avLst/>
              <a:gdLst/>
              <a:ahLst/>
              <a:cxnLst/>
              <a:rect l="l" t="t" r="r" b="b"/>
              <a:pathLst>
                <a:path w="2047239" h="201295">
                  <a:moveTo>
                    <a:pt x="0" y="201168"/>
                  </a:moveTo>
                  <a:lnTo>
                    <a:pt x="2046732" y="201168"/>
                  </a:lnTo>
                  <a:lnTo>
                    <a:pt x="2046732" y="0"/>
                  </a:lnTo>
                  <a:lnTo>
                    <a:pt x="0" y="0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91534" y="4104132"/>
              <a:ext cx="432434" cy="201295"/>
            </a:xfrm>
            <a:custGeom>
              <a:avLst/>
              <a:gdLst/>
              <a:ahLst/>
              <a:cxnLst/>
              <a:rect l="l" t="t" r="r" b="b"/>
              <a:pathLst>
                <a:path w="432435" h="201295">
                  <a:moveTo>
                    <a:pt x="432053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432053" y="201168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936593" y="4111662"/>
            <a:ext cx="7448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5" dirty="0">
                <a:solidFill>
                  <a:srgbClr val="FFFFFF"/>
                </a:solidFill>
                <a:latin typeface="Carlito"/>
                <a:cs typeface="Carlito"/>
              </a:rPr>
              <a:t>MAC </a:t>
            </a:r>
            <a:r>
              <a:rPr sz="800" b="1" spc="10" dirty="0">
                <a:solidFill>
                  <a:srgbClr val="FFFFFF"/>
                </a:solidFill>
                <a:latin typeface="Carlito"/>
                <a:cs typeface="Carlito"/>
              </a:rPr>
              <a:t>OS </a:t>
            </a:r>
            <a:r>
              <a:rPr sz="800" b="1" spc="10" dirty="0">
                <a:solidFill>
                  <a:srgbClr val="44546A"/>
                </a:solidFill>
                <a:latin typeface="Carlito"/>
                <a:cs typeface="Carlito"/>
              </a:rPr>
              <a:t>–</a:t>
            </a:r>
            <a:r>
              <a:rPr sz="800" b="1" spc="-7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800" b="1" spc="10" dirty="0">
                <a:solidFill>
                  <a:srgbClr val="44546A"/>
                </a:solidFill>
                <a:latin typeface="Carlito"/>
                <a:cs typeface="Carlito"/>
              </a:rPr>
              <a:t>7,92%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890771" y="4422647"/>
            <a:ext cx="2479040" cy="200660"/>
            <a:chOff x="3890771" y="4422647"/>
            <a:chExt cx="2479040" cy="200660"/>
          </a:xfrm>
        </p:grpSpPr>
        <p:sp>
          <p:nvSpPr>
            <p:cNvPr id="47" name="object 47"/>
            <p:cNvSpPr/>
            <p:nvPr/>
          </p:nvSpPr>
          <p:spPr>
            <a:xfrm>
              <a:off x="3890771" y="4422647"/>
              <a:ext cx="2479040" cy="200660"/>
            </a:xfrm>
            <a:custGeom>
              <a:avLst/>
              <a:gdLst/>
              <a:ahLst/>
              <a:cxnLst/>
              <a:rect l="l" t="t" r="r" b="b"/>
              <a:pathLst>
                <a:path w="2479040" h="200660">
                  <a:moveTo>
                    <a:pt x="2478786" y="0"/>
                  </a:moveTo>
                  <a:lnTo>
                    <a:pt x="0" y="0"/>
                  </a:lnTo>
                  <a:lnTo>
                    <a:pt x="0" y="200406"/>
                  </a:lnTo>
                  <a:lnTo>
                    <a:pt x="2478786" y="200406"/>
                  </a:lnTo>
                  <a:lnTo>
                    <a:pt x="24787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90771" y="4422647"/>
              <a:ext cx="45720" cy="200660"/>
            </a:xfrm>
            <a:custGeom>
              <a:avLst/>
              <a:gdLst/>
              <a:ahLst/>
              <a:cxnLst/>
              <a:rect l="l" t="t" r="r" b="b"/>
              <a:pathLst>
                <a:path w="45720" h="200660">
                  <a:moveTo>
                    <a:pt x="45720" y="0"/>
                  </a:moveTo>
                  <a:lnTo>
                    <a:pt x="0" y="0"/>
                  </a:lnTo>
                  <a:lnTo>
                    <a:pt x="0" y="200406"/>
                  </a:lnTo>
                  <a:lnTo>
                    <a:pt x="45720" y="200406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936491" y="4429886"/>
            <a:ext cx="243332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430">
              <a:lnSpc>
                <a:spcPct val="100000"/>
              </a:lnSpc>
              <a:spcBef>
                <a:spcPts val="125"/>
              </a:spcBef>
            </a:pPr>
            <a:r>
              <a:rPr sz="800" b="1" spc="10" dirty="0">
                <a:solidFill>
                  <a:srgbClr val="44546A"/>
                </a:solidFill>
                <a:latin typeface="Carlito"/>
                <a:cs typeface="Carlito"/>
              </a:rPr>
              <a:t>LINUX –</a:t>
            </a:r>
            <a:r>
              <a:rPr sz="800" b="1" spc="-2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800" b="1" spc="10" dirty="0">
                <a:solidFill>
                  <a:srgbClr val="44546A"/>
                </a:solidFill>
                <a:latin typeface="Carlito"/>
                <a:cs typeface="Carlito"/>
              </a:rPr>
              <a:t>2,31%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890009" y="4722876"/>
            <a:ext cx="2478405" cy="201295"/>
            <a:chOff x="3890009" y="4722876"/>
            <a:chExt cx="2478405" cy="201295"/>
          </a:xfrm>
        </p:grpSpPr>
        <p:sp>
          <p:nvSpPr>
            <p:cNvPr id="51" name="object 51"/>
            <p:cNvSpPr/>
            <p:nvPr/>
          </p:nvSpPr>
          <p:spPr>
            <a:xfrm>
              <a:off x="5510021" y="4722876"/>
              <a:ext cx="858519" cy="201295"/>
            </a:xfrm>
            <a:custGeom>
              <a:avLst/>
              <a:gdLst/>
              <a:ahLst/>
              <a:cxnLst/>
              <a:rect l="l" t="t" r="r" b="b"/>
              <a:pathLst>
                <a:path w="858520" h="201295">
                  <a:moveTo>
                    <a:pt x="0" y="201168"/>
                  </a:moveTo>
                  <a:lnTo>
                    <a:pt x="858012" y="201168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90009" y="4722876"/>
              <a:ext cx="1620520" cy="201295"/>
            </a:xfrm>
            <a:custGeom>
              <a:avLst/>
              <a:gdLst/>
              <a:ahLst/>
              <a:cxnLst/>
              <a:rect l="l" t="t" r="r" b="b"/>
              <a:pathLst>
                <a:path w="1620520" h="201295">
                  <a:moveTo>
                    <a:pt x="1620012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1620012" y="201168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009ADD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934650" y="4730699"/>
            <a:ext cx="86423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5" dirty="0">
                <a:solidFill>
                  <a:srgbClr val="FFFFFF"/>
                </a:solidFill>
                <a:latin typeface="Carlito"/>
                <a:cs typeface="Carlito"/>
              </a:rPr>
              <a:t>ANDROID </a:t>
            </a:r>
            <a:r>
              <a:rPr sz="800" b="1" spc="10" dirty="0">
                <a:solidFill>
                  <a:srgbClr val="FFFFFF"/>
                </a:solidFill>
                <a:latin typeface="Carlito"/>
                <a:cs typeface="Carlito"/>
              </a:rPr>
              <a:t>–</a:t>
            </a:r>
            <a:r>
              <a:rPr sz="8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rlito"/>
                <a:cs typeface="Carlito"/>
              </a:rPr>
              <a:t>68,85%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890009" y="5026914"/>
            <a:ext cx="2478405" cy="200660"/>
            <a:chOff x="3890009" y="5026914"/>
            <a:chExt cx="2478405" cy="200660"/>
          </a:xfrm>
        </p:grpSpPr>
        <p:sp>
          <p:nvSpPr>
            <p:cNvPr id="55" name="object 55"/>
            <p:cNvSpPr/>
            <p:nvPr/>
          </p:nvSpPr>
          <p:spPr>
            <a:xfrm>
              <a:off x="4537709" y="5026914"/>
              <a:ext cx="1830705" cy="200660"/>
            </a:xfrm>
            <a:custGeom>
              <a:avLst/>
              <a:gdLst/>
              <a:ahLst/>
              <a:cxnLst/>
              <a:rect l="l" t="t" r="r" b="b"/>
              <a:pathLst>
                <a:path w="1830704" h="200660">
                  <a:moveTo>
                    <a:pt x="0" y="200406"/>
                  </a:moveTo>
                  <a:lnTo>
                    <a:pt x="1830324" y="200406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20040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90009" y="5026914"/>
              <a:ext cx="647700" cy="200660"/>
            </a:xfrm>
            <a:custGeom>
              <a:avLst/>
              <a:gdLst/>
              <a:ahLst/>
              <a:cxnLst/>
              <a:rect l="l" t="t" r="r" b="b"/>
              <a:pathLst>
                <a:path w="647700" h="200660">
                  <a:moveTo>
                    <a:pt x="647700" y="0"/>
                  </a:moveTo>
                  <a:lnTo>
                    <a:pt x="0" y="0"/>
                  </a:lnTo>
                  <a:lnTo>
                    <a:pt x="0" y="200406"/>
                  </a:lnTo>
                  <a:lnTo>
                    <a:pt x="647700" y="200406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934650" y="5035105"/>
            <a:ext cx="5899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0" dirty="0">
                <a:solidFill>
                  <a:srgbClr val="FFFFFF"/>
                </a:solidFill>
                <a:latin typeface="Carlito"/>
                <a:cs typeface="Carlito"/>
              </a:rPr>
              <a:t>IOS –</a:t>
            </a:r>
            <a:r>
              <a:rPr sz="8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Carlito"/>
                <a:cs typeface="Carlito"/>
              </a:rPr>
              <a:t>28,88%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494532" y="2648711"/>
            <a:ext cx="43815" cy="3085465"/>
          </a:xfrm>
          <a:custGeom>
            <a:avLst/>
            <a:gdLst/>
            <a:ahLst/>
            <a:cxnLst/>
            <a:rect l="l" t="t" r="r" b="b"/>
            <a:pathLst>
              <a:path w="43814" h="3085465">
                <a:moveTo>
                  <a:pt x="43446" y="0"/>
                </a:moveTo>
                <a:lnTo>
                  <a:pt x="0" y="3084855"/>
                </a:lnTo>
              </a:path>
            </a:pathLst>
          </a:custGeom>
          <a:ln w="6095">
            <a:solidFill>
              <a:srgbClr val="DADADA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396424" y="-72289"/>
            <a:ext cx="71968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1.4 </a:t>
            </a:r>
            <a:r>
              <a:rPr spc="-5" dirty="0"/>
              <a:t>Tipos </a:t>
            </a:r>
            <a:r>
              <a:rPr dirty="0"/>
              <a:t>de </a:t>
            </a:r>
            <a:r>
              <a:rPr spc="-5" dirty="0"/>
              <a:t>análisis</a:t>
            </a:r>
            <a:r>
              <a:rPr spc="-15" dirty="0"/>
              <a:t> </a:t>
            </a:r>
            <a:r>
              <a:rPr spc="-20" dirty="0"/>
              <a:t>forense</a:t>
            </a:r>
          </a:p>
        </p:txBody>
      </p:sp>
      <p:grpSp>
        <p:nvGrpSpPr>
          <p:cNvPr id="60" name="object 60"/>
          <p:cNvGrpSpPr/>
          <p:nvPr/>
        </p:nvGrpSpPr>
        <p:grpSpPr>
          <a:xfrm>
            <a:off x="3893820" y="5619750"/>
            <a:ext cx="2478405" cy="200660"/>
            <a:chOff x="3893820" y="5619750"/>
            <a:chExt cx="2478405" cy="200660"/>
          </a:xfrm>
        </p:grpSpPr>
        <p:sp>
          <p:nvSpPr>
            <p:cNvPr id="61" name="object 61"/>
            <p:cNvSpPr/>
            <p:nvPr/>
          </p:nvSpPr>
          <p:spPr>
            <a:xfrm>
              <a:off x="3893820" y="5619750"/>
              <a:ext cx="2478405" cy="200660"/>
            </a:xfrm>
            <a:custGeom>
              <a:avLst/>
              <a:gdLst/>
              <a:ahLst/>
              <a:cxnLst/>
              <a:rect l="l" t="t" r="r" b="b"/>
              <a:pathLst>
                <a:path w="2478404" h="200660">
                  <a:moveTo>
                    <a:pt x="2478024" y="0"/>
                  </a:moveTo>
                  <a:lnTo>
                    <a:pt x="0" y="0"/>
                  </a:lnTo>
                  <a:lnTo>
                    <a:pt x="0" y="200406"/>
                  </a:lnTo>
                  <a:lnTo>
                    <a:pt x="2478024" y="200406"/>
                  </a:lnTo>
                  <a:lnTo>
                    <a:pt x="247802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93820" y="5619750"/>
              <a:ext cx="10795" cy="200660"/>
            </a:xfrm>
            <a:custGeom>
              <a:avLst/>
              <a:gdLst/>
              <a:ahLst/>
              <a:cxnLst/>
              <a:rect l="l" t="t" r="r" b="b"/>
              <a:pathLst>
                <a:path w="10795" h="200660">
                  <a:moveTo>
                    <a:pt x="10667" y="0"/>
                  </a:moveTo>
                  <a:lnTo>
                    <a:pt x="0" y="0"/>
                  </a:lnTo>
                  <a:lnTo>
                    <a:pt x="0" y="200406"/>
                  </a:lnTo>
                  <a:lnTo>
                    <a:pt x="10667" y="200406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3882390" y="5335523"/>
            <a:ext cx="2478405" cy="201295"/>
            <a:chOff x="3882390" y="5335523"/>
            <a:chExt cx="2478405" cy="201295"/>
          </a:xfrm>
        </p:grpSpPr>
        <p:sp>
          <p:nvSpPr>
            <p:cNvPr id="64" name="object 64"/>
            <p:cNvSpPr/>
            <p:nvPr/>
          </p:nvSpPr>
          <p:spPr>
            <a:xfrm>
              <a:off x="3882390" y="5335523"/>
              <a:ext cx="2478405" cy="201295"/>
            </a:xfrm>
            <a:custGeom>
              <a:avLst/>
              <a:gdLst/>
              <a:ahLst/>
              <a:cxnLst/>
              <a:rect l="l" t="t" r="r" b="b"/>
              <a:pathLst>
                <a:path w="2478404" h="201295">
                  <a:moveTo>
                    <a:pt x="2478024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2478024" y="201168"/>
                  </a:lnTo>
                  <a:lnTo>
                    <a:pt x="247802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82390" y="5335523"/>
              <a:ext cx="17780" cy="201295"/>
            </a:xfrm>
            <a:custGeom>
              <a:avLst/>
              <a:gdLst/>
              <a:ahLst/>
              <a:cxnLst/>
              <a:rect l="l" t="t" r="r" b="b"/>
              <a:pathLst>
                <a:path w="17779" h="201295">
                  <a:moveTo>
                    <a:pt x="17525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17525" y="201168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F39C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502228" y="5335752"/>
            <a:ext cx="2870200" cy="7188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56565">
              <a:lnSpc>
                <a:spcPct val="100000"/>
              </a:lnSpc>
              <a:spcBef>
                <a:spcPts val="125"/>
              </a:spcBef>
            </a:pPr>
            <a:r>
              <a:rPr sz="800" b="1" spc="10" dirty="0">
                <a:solidFill>
                  <a:srgbClr val="44546A"/>
                </a:solidFill>
                <a:latin typeface="Carlito"/>
                <a:cs typeface="Carlito"/>
              </a:rPr>
              <a:t>SYMBIAN </a:t>
            </a:r>
            <a:r>
              <a:rPr sz="800" b="1" spc="5" dirty="0">
                <a:solidFill>
                  <a:srgbClr val="44546A"/>
                </a:solidFill>
                <a:latin typeface="Carlito"/>
                <a:cs typeface="Carlito"/>
              </a:rPr>
              <a:t>-</a:t>
            </a:r>
            <a:r>
              <a:rPr sz="800" b="1" spc="-3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800" b="1" spc="10" dirty="0">
                <a:solidFill>
                  <a:srgbClr val="44546A"/>
                </a:solidFill>
                <a:latin typeface="Carlito"/>
                <a:cs typeface="Carlito"/>
              </a:rPr>
              <a:t>1,00%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 marL="460375">
              <a:lnSpc>
                <a:spcPct val="100000"/>
              </a:lnSpc>
              <a:spcBef>
                <a:spcPts val="530"/>
              </a:spcBef>
            </a:pPr>
            <a:r>
              <a:rPr sz="800" b="1" spc="15" dirty="0">
                <a:solidFill>
                  <a:srgbClr val="44546A"/>
                </a:solidFill>
                <a:latin typeface="Carlito"/>
                <a:cs typeface="Carlito"/>
              </a:rPr>
              <a:t>WINDOWS </a:t>
            </a:r>
            <a:r>
              <a:rPr sz="800" b="1" spc="10" dirty="0">
                <a:solidFill>
                  <a:srgbClr val="44546A"/>
                </a:solidFill>
                <a:latin typeface="Carlito"/>
                <a:cs typeface="Carlito"/>
              </a:rPr>
              <a:t>PHONE –</a:t>
            </a:r>
            <a:r>
              <a:rPr sz="800" b="1" spc="-2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800" b="1" spc="10" dirty="0">
                <a:solidFill>
                  <a:srgbClr val="44546A"/>
                </a:solidFill>
                <a:latin typeface="Carlito"/>
                <a:cs typeface="Carlito"/>
              </a:rPr>
              <a:t>0,38%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A7A8A7"/>
                </a:solidFill>
                <a:latin typeface="Carlito"/>
                <a:cs typeface="Carlito"/>
              </a:rPr>
              <a:t>*FUENTE: NET MARKET </a:t>
            </a:r>
            <a:r>
              <a:rPr sz="700" dirty="0">
                <a:solidFill>
                  <a:srgbClr val="A7A8A7"/>
                </a:solidFill>
                <a:latin typeface="Carlito"/>
                <a:cs typeface="Carlito"/>
              </a:rPr>
              <a:t>SHARE – </a:t>
            </a:r>
            <a:r>
              <a:rPr sz="700" spc="-5" dirty="0">
                <a:solidFill>
                  <a:srgbClr val="A7A8A7"/>
                </a:solidFill>
                <a:latin typeface="Carlito"/>
                <a:cs typeface="Carlito"/>
              </a:rPr>
              <a:t>NOVIEMBRE</a:t>
            </a:r>
            <a:r>
              <a:rPr sz="700" spc="-65" dirty="0">
                <a:solidFill>
                  <a:srgbClr val="A7A8A7"/>
                </a:solidFill>
                <a:latin typeface="Carlito"/>
                <a:cs typeface="Carlito"/>
              </a:rPr>
              <a:t> </a:t>
            </a:r>
            <a:r>
              <a:rPr sz="700" spc="-5" dirty="0">
                <a:solidFill>
                  <a:srgbClr val="A7A8A7"/>
                </a:solidFill>
                <a:latin typeface="Carlito"/>
                <a:cs typeface="Carlito"/>
              </a:rPr>
              <a:t>2017</a:t>
            </a:r>
            <a:endParaRPr sz="7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58526656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458" y="689290"/>
            <a:ext cx="6503034" cy="1386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Tipos </a:t>
            </a:r>
            <a:r>
              <a:rPr sz="2800" b="1" dirty="0">
                <a:latin typeface="Carlito"/>
                <a:cs typeface="Carlito"/>
              </a:rPr>
              <a:t>de análisis</a:t>
            </a:r>
            <a:r>
              <a:rPr sz="2800" b="1" spc="-2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forense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Carlito"/>
              <a:cs typeface="Carlito"/>
            </a:endParaRPr>
          </a:p>
          <a:p>
            <a:pPr marL="908685" marR="5080" indent="-635">
              <a:lnSpc>
                <a:spcPct val="100000"/>
              </a:lnSpc>
              <a:tabLst>
                <a:tab pos="2355215" algn="l"/>
                <a:tab pos="2766060" algn="l"/>
                <a:tab pos="3213100" algn="l"/>
                <a:tab pos="3883660" algn="l"/>
                <a:tab pos="4295775" algn="l"/>
                <a:tab pos="5218430" algn="l"/>
                <a:tab pos="6229350" algn="l"/>
              </a:tabLst>
            </a:pP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i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fi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aci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ón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o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t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ip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o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an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á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lisis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35" dirty="0">
                <a:solidFill>
                  <a:srgbClr val="44546A"/>
                </a:solidFill>
                <a:latin typeface="Carlito"/>
                <a:cs typeface="Carlito"/>
              </a:rPr>
              <a:t>f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o</a:t>
            </a:r>
            <a:r>
              <a:rPr sz="2000" b="1" spc="-35" dirty="0">
                <a:solidFill>
                  <a:srgbClr val="44546A"/>
                </a:solidFill>
                <a:latin typeface="Carlito"/>
                <a:cs typeface="Carlito"/>
              </a:rPr>
              <a:t>r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en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r>
              <a:rPr sz="2000" b="1" spc="5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.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En  ocasiones, pueden ser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parte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otros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más</a:t>
            </a:r>
            <a:r>
              <a:rPr sz="2000" b="1" spc="9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concretos.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24" y="188899"/>
            <a:ext cx="75016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1.4 </a:t>
            </a:r>
            <a:r>
              <a:rPr spc="-5" dirty="0"/>
              <a:t>Tipos </a:t>
            </a:r>
            <a:r>
              <a:rPr dirty="0"/>
              <a:t>de </a:t>
            </a:r>
            <a:r>
              <a:rPr spc="-5" dirty="0"/>
              <a:t>análisis</a:t>
            </a:r>
            <a:r>
              <a:rPr spc="-15" dirty="0"/>
              <a:t> </a:t>
            </a:r>
            <a:r>
              <a:rPr spc="-20" dirty="0"/>
              <a:t>forense</a:t>
            </a:r>
          </a:p>
        </p:txBody>
      </p:sp>
      <p:sp>
        <p:nvSpPr>
          <p:cNvPr id="4" name="object 4"/>
          <p:cNvSpPr/>
          <p:nvPr/>
        </p:nvSpPr>
        <p:spPr>
          <a:xfrm>
            <a:off x="2912364" y="2609088"/>
            <a:ext cx="504190" cy="498475"/>
          </a:xfrm>
          <a:custGeom>
            <a:avLst/>
            <a:gdLst/>
            <a:ahLst/>
            <a:cxnLst/>
            <a:rect l="l" t="t" r="r" b="b"/>
            <a:pathLst>
              <a:path w="504189" h="498475">
                <a:moveTo>
                  <a:pt x="444524" y="380720"/>
                </a:moveTo>
                <a:lnTo>
                  <a:pt x="325462" y="380720"/>
                </a:lnTo>
                <a:lnTo>
                  <a:pt x="438755" y="492531"/>
                </a:lnTo>
                <a:lnTo>
                  <a:pt x="442467" y="496379"/>
                </a:lnTo>
                <a:lnTo>
                  <a:pt x="447459" y="498322"/>
                </a:lnTo>
                <a:lnTo>
                  <a:pt x="456882" y="498322"/>
                </a:lnTo>
                <a:lnTo>
                  <a:pt x="461314" y="496455"/>
                </a:lnTo>
                <a:lnTo>
                  <a:pt x="466915" y="492531"/>
                </a:lnTo>
                <a:lnTo>
                  <a:pt x="472439" y="488746"/>
                </a:lnTo>
                <a:lnTo>
                  <a:pt x="501777" y="456234"/>
                </a:lnTo>
                <a:lnTo>
                  <a:pt x="503656" y="451738"/>
                </a:lnTo>
                <a:lnTo>
                  <a:pt x="503656" y="442442"/>
                </a:lnTo>
                <a:lnTo>
                  <a:pt x="501777" y="437553"/>
                </a:lnTo>
                <a:lnTo>
                  <a:pt x="498017" y="433768"/>
                </a:lnTo>
                <a:lnTo>
                  <a:pt x="444524" y="380720"/>
                </a:lnTo>
                <a:close/>
              </a:path>
              <a:path w="504189" h="498475">
                <a:moveTo>
                  <a:pt x="210032" y="0"/>
                </a:moveTo>
                <a:lnTo>
                  <a:pt x="167932" y="4089"/>
                </a:lnTo>
                <a:lnTo>
                  <a:pt x="128536" y="16332"/>
                </a:lnTo>
                <a:lnTo>
                  <a:pt x="92797" y="35686"/>
                </a:lnTo>
                <a:lnTo>
                  <a:pt x="61658" y="61023"/>
                </a:lnTo>
                <a:lnTo>
                  <a:pt x="35855" y="91784"/>
                </a:lnTo>
                <a:lnTo>
                  <a:pt x="16319" y="127241"/>
                </a:lnTo>
                <a:lnTo>
                  <a:pt x="4059" y="166182"/>
                </a:lnTo>
                <a:lnTo>
                  <a:pt x="0" y="207619"/>
                </a:lnTo>
                <a:lnTo>
                  <a:pt x="1012" y="228706"/>
                </a:lnTo>
                <a:lnTo>
                  <a:pt x="9156" y="268955"/>
                </a:lnTo>
                <a:lnTo>
                  <a:pt x="25334" y="306407"/>
                </a:lnTo>
                <a:lnTo>
                  <a:pt x="47978" y="339457"/>
                </a:lnTo>
                <a:lnTo>
                  <a:pt x="76669" y="367679"/>
                </a:lnTo>
                <a:lnTo>
                  <a:pt x="110168" y="390036"/>
                </a:lnTo>
                <a:lnTo>
                  <a:pt x="148039" y="405999"/>
                </a:lnTo>
                <a:lnTo>
                  <a:pt x="188715" y="414080"/>
                </a:lnTo>
                <a:lnTo>
                  <a:pt x="210032" y="415086"/>
                </a:lnTo>
                <a:lnTo>
                  <a:pt x="225384" y="414534"/>
                </a:lnTo>
                <a:lnTo>
                  <a:pt x="270243" y="406145"/>
                </a:lnTo>
                <a:lnTo>
                  <a:pt x="312303" y="388525"/>
                </a:lnTo>
                <a:lnTo>
                  <a:pt x="325462" y="380720"/>
                </a:lnTo>
                <a:lnTo>
                  <a:pt x="444524" y="380720"/>
                </a:lnTo>
                <a:lnTo>
                  <a:pt x="395462" y="332066"/>
                </a:lnTo>
                <a:lnTo>
                  <a:pt x="209969" y="332066"/>
                </a:lnTo>
                <a:lnTo>
                  <a:pt x="197207" y="331456"/>
                </a:lnTo>
                <a:lnTo>
                  <a:pt x="149980" y="316928"/>
                </a:lnTo>
                <a:lnTo>
                  <a:pt x="113019" y="287057"/>
                </a:lnTo>
                <a:lnTo>
                  <a:pt x="89521" y="244970"/>
                </a:lnTo>
                <a:lnTo>
                  <a:pt x="83861" y="207556"/>
                </a:lnTo>
                <a:lnTo>
                  <a:pt x="84486" y="194981"/>
                </a:lnTo>
                <a:lnTo>
                  <a:pt x="99425" y="148493"/>
                </a:lnTo>
                <a:lnTo>
                  <a:pt x="129945" y="111776"/>
                </a:lnTo>
                <a:lnTo>
                  <a:pt x="172778" y="88733"/>
                </a:lnTo>
                <a:lnTo>
                  <a:pt x="209969" y="83172"/>
                </a:lnTo>
                <a:lnTo>
                  <a:pt x="377347" y="83172"/>
                </a:lnTo>
                <a:lnTo>
                  <a:pt x="371779" y="75822"/>
                </a:lnTo>
                <a:lnTo>
                  <a:pt x="343085" y="47611"/>
                </a:lnTo>
                <a:lnTo>
                  <a:pt x="309624" y="25258"/>
                </a:lnTo>
                <a:lnTo>
                  <a:pt x="271904" y="9194"/>
                </a:lnTo>
                <a:lnTo>
                  <a:pt x="231324" y="1023"/>
                </a:lnTo>
                <a:lnTo>
                  <a:pt x="210032" y="0"/>
                </a:lnTo>
                <a:close/>
              </a:path>
              <a:path w="504189" h="498475">
                <a:moveTo>
                  <a:pt x="377347" y="83172"/>
                </a:moveTo>
                <a:lnTo>
                  <a:pt x="209969" y="83172"/>
                </a:lnTo>
                <a:lnTo>
                  <a:pt x="222682" y="83794"/>
                </a:lnTo>
                <a:lnTo>
                  <a:pt x="235042" y="85651"/>
                </a:lnTo>
                <a:lnTo>
                  <a:pt x="280036" y="104644"/>
                </a:lnTo>
                <a:lnTo>
                  <a:pt x="313804" y="138220"/>
                </a:lnTo>
                <a:lnTo>
                  <a:pt x="333224" y="182794"/>
                </a:lnTo>
                <a:lnTo>
                  <a:pt x="335749" y="207619"/>
                </a:lnTo>
                <a:lnTo>
                  <a:pt x="335118" y="220538"/>
                </a:lnTo>
                <a:lnTo>
                  <a:pt x="320174" y="267415"/>
                </a:lnTo>
                <a:lnTo>
                  <a:pt x="289662" y="303671"/>
                </a:lnTo>
                <a:lnTo>
                  <a:pt x="247043" y="326569"/>
                </a:lnTo>
                <a:lnTo>
                  <a:pt x="209969" y="332066"/>
                </a:lnTo>
                <a:lnTo>
                  <a:pt x="395462" y="332066"/>
                </a:lnTo>
                <a:lnTo>
                  <a:pt x="385089" y="321779"/>
                </a:lnTo>
                <a:lnTo>
                  <a:pt x="392954" y="308922"/>
                </a:lnTo>
                <a:lnTo>
                  <a:pt x="399859" y="295571"/>
                </a:lnTo>
                <a:lnTo>
                  <a:pt x="414721" y="252721"/>
                </a:lnTo>
                <a:lnTo>
                  <a:pt x="419808" y="207556"/>
                </a:lnTo>
                <a:lnTo>
                  <a:pt x="418783" y="186605"/>
                </a:lnTo>
                <a:lnTo>
                  <a:pt x="410568" y="146383"/>
                </a:lnTo>
                <a:lnTo>
                  <a:pt x="394410" y="108920"/>
                </a:lnTo>
                <a:lnTo>
                  <a:pt x="383873" y="91784"/>
                </a:lnTo>
                <a:lnTo>
                  <a:pt x="377347" y="83172"/>
                </a:lnTo>
                <a:close/>
              </a:path>
              <a:path w="504189" h="498475">
                <a:moveTo>
                  <a:pt x="214185" y="128993"/>
                </a:moveTo>
                <a:lnTo>
                  <a:pt x="210032" y="128993"/>
                </a:lnTo>
                <a:lnTo>
                  <a:pt x="201823" y="129380"/>
                </a:lnTo>
                <a:lnTo>
                  <a:pt x="165509" y="142354"/>
                </a:lnTo>
                <a:lnTo>
                  <a:pt x="136690" y="177330"/>
                </a:lnTo>
                <a:lnTo>
                  <a:pt x="130568" y="207556"/>
                </a:lnTo>
                <a:lnTo>
                  <a:pt x="130568" y="211797"/>
                </a:lnTo>
                <a:lnTo>
                  <a:pt x="131965" y="215303"/>
                </a:lnTo>
                <a:lnTo>
                  <a:pt x="134924" y="218376"/>
                </a:lnTo>
                <a:lnTo>
                  <a:pt x="137883" y="221373"/>
                </a:lnTo>
                <a:lnTo>
                  <a:pt x="141782" y="222796"/>
                </a:lnTo>
                <a:lnTo>
                  <a:pt x="150799" y="222796"/>
                </a:lnTo>
                <a:lnTo>
                  <a:pt x="162064" y="207556"/>
                </a:lnTo>
                <a:lnTo>
                  <a:pt x="162942" y="198005"/>
                </a:lnTo>
                <a:lnTo>
                  <a:pt x="191608" y="163633"/>
                </a:lnTo>
                <a:lnTo>
                  <a:pt x="210032" y="160185"/>
                </a:lnTo>
                <a:lnTo>
                  <a:pt x="214185" y="160185"/>
                </a:lnTo>
                <a:lnTo>
                  <a:pt x="217868" y="158686"/>
                </a:lnTo>
                <a:lnTo>
                  <a:pt x="220903" y="155613"/>
                </a:lnTo>
                <a:lnTo>
                  <a:pt x="223926" y="152641"/>
                </a:lnTo>
                <a:lnTo>
                  <a:pt x="225450" y="149047"/>
                </a:lnTo>
                <a:lnTo>
                  <a:pt x="225450" y="140322"/>
                </a:lnTo>
                <a:lnTo>
                  <a:pt x="223926" y="136537"/>
                </a:lnTo>
                <a:lnTo>
                  <a:pt x="220903" y="133464"/>
                </a:lnTo>
                <a:lnTo>
                  <a:pt x="217868" y="130492"/>
                </a:lnTo>
                <a:lnTo>
                  <a:pt x="214185" y="128993"/>
                </a:lnTo>
                <a:close/>
              </a:path>
            </a:pathLst>
          </a:custGeom>
          <a:solidFill>
            <a:srgbClr val="F59B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0838" y="2655569"/>
            <a:ext cx="440690" cy="432434"/>
          </a:xfrm>
          <a:custGeom>
            <a:avLst/>
            <a:gdLst/>
            <a:ahLst/>
            <a:cxnLst/>
            <a:rect l="l" t="t" r="r" b="b"/>
            <a:pathLst>
              <a:path w="440689" h="432435">
                <a:moveTo>
                  <a:pt x="156972" y="333756"/>
                </a:moveTo>
                <a:lnTo>
                  <a:pt x="154025" y="319722"/>
                </a:lnTo>
                <a:lnTo>
                  <a:pt x="146126" y="308622"/>
                </a:lnTo>
                <a:lnTo>
                  <a:pt x="134696" y="301332"/>
                </a:lnTo>
                <a:lnTo>
                  <a:pt x="121158" y="298704"/>
                </a:lnTo>
                <a:lnTo>
                  <a:pt x="106807" y="301332"/>
                </a:lnTo>
                <a:lnTo>
                  <a:pt x="95465" y="308622"/>
                </a:lnTo>
                <a:lnTo>
                  <a:pt x="88011" y="319722"/>
                </a:lnTo>
                <a:lnTo>
                  <a:pt x="85344" y="333756"/>
                </a:lnTo>
                <a:lnTo>
                  <a:pt x="88011" y="347027"/>
                </a:lnTo>
                <a:lnTo>
                  <a:pt x="95465" y="358203"/>
                </a:lnTo>
                <a:lnTo>
                  <a:pt x="106807" y="365937"/>
                </a:lnTo>
                <a:lnTo>
                  <a:pt x="121158" y="368808"/>
                </a:lnTo>
                <a:lnTo>
                  <a:pt x="134696" y="365937"/>
                </a:lnTo>
                <a:lnTo>
                  <a:pt x="146126" y="358203"/>
                </a:lnTo>
                <a:lnTo>
                  <a:pt x="154025" y="347027"/>
                </a:lnTo>
                <a:lnTo>
                  <a:pt x="156972" y="333756"/>
                </a:lnTo>
                <a:close/>
              </a:path>
              <a:path w="440689" h="432435">
                <a:moveTo>
                  <a:pt x="156972" y="246507"/>
                </a:moveTo>
                <a:lnTo>
                  <a:pt x="154025" y="233108"/>
                </a:lnTo>
                <a:lnTo>
                  <a:pt x="146126" y="221805"/>
                </a:lnTo>
                <a:lnTo>
                  <a:pt x="134696" y="213995"/>
                </a:lnTo>
                <a:lnTo>
                  <a:pt x="121158" y="211074"/>
                </a:lnTo>
                <a:lnTo>
                  <a:pt x="106807" y="213995"/>
                </a:lnTo>
                <a:lnTo>
                  <a:pt x="95465" y="221805"/>
                </a:lnTo>
                <a:lnTo>
                  <a:pt x="88011" y="233108"/>
                </a:lnTo>
                <a:lnTo>
                  <a:pt x="85344" y="246507"/>
                </a:lnTo>
                <a:lnTo>
                  <a:pt x="88011" y="260705"/>
                </a:lnTo>
                <a:lnTo>
                  <a:pt x="95465" y="271919"/>
                </a:lnTo>
                <a:lnTo>
                  <a:pt x="106807" y="279298"/>
                </a:lnTo>
                <a:lnTo>
                  <a:pt x="121158" y="281940"/>
                </a:lnTo>
                <a:lnTo>
                  <a:pt x="134696" y="279298"/>
                </a:lnTo>
                <a:lnTo>
                  <a:pt x="146126" y="271919"/>
                </a:lnTo>
                <a:lnTo>
                  <a:pt x="154025" y="260705"/>
                </a:lnTo>
                <a:lnTo>
                  <a:pt x="156972" y="246507"/>
                </a:lnTo>
                <a:close/>
              </a:path>
              <a:path w="440689" h="432435">
                <a:moveTo>
                  <a:pt x="156972" y="159880"/>
                </a:moveTo>
                <a:lnTo>
                  <a:pt x="154025" y="146964"/>
                </a:lnTo>
                <a:lnTo>
                  <a:pt x="146126" y="136067"/>
                </a:lnTo>
                <a:lnTo>
                  <a:pt x="134696" y="128549"/>
                </a:lnTo>
                <a:lnTo>
                  <a:pt x="121158" y="125730"/>
                </a:lnTo>
                <a:lnTo>
                  <a:pt x="106807" y="128549"/>
                </a:lnTo>
                <a:lnTo>
                  <a:pt x="95465" y="136067"/>
                </a:lnTo>
                <a:lnTo>
                  <a:pt x="88011" y="146964"/>
                </a:lnTo>
                <a:lnTo>
                  <a:pt x="85344" y="159880"/>
                </a:lnTo>
                <a:lnTo>
                  <a:pt x="88011" y="173850"/>
                </a:lnTo>
                <a:lnTo>
                  <a:pt x="95465" y="185280"/>
                </a:lnTo>
                <a:lnTo>
                  <a:pt x="106807" y="193001"/>
                </a:lnTo>
                <a:lnTo>
                  <a:pt x="121158" y="195834"/>
                </a:lnTo>
                <a:lnTo>
                  <a:pt x="134696" y="193001"/>
                </a:lnTo>
                <a:lnTo>
                  <a:pt x="146126" y="185280"/>
                </a:lnTo>
                <a:lnTo>
                  <a:pt x="154025" y="173850"/>
                </a:lnTo>
                <a:lnTo>
                  <a:pt x="156972" y="159880"/>
                </a:lnTo>
                <a:close/>
              </a:path>
              <a:path w="440689" h="432435">
                <a:moveTo>
                  <a:pt x="344424" y="318516"/>
                </a:moveTo>
                <a:lnTo>
                  <a:pt x="187452" y="318516"/>
                </a:lnTo>
                <a:lnTo>
                  <a:pt x="187452" y="348996"/>
                </a:lnTo>
                <a:lnTo>
                  <a:pt x="344424" y="348996"/>
                </a:lnTo>
                <a:lnTo>
                  <a:pt x="344424" y="318516"/>
                </a:lnTo>
                <a:close/>
              </a:path>
              <a:path w="440689" h="432435">
                <a:moveTo>
                  <a:pt x="344424" y="231648"/>
                </a:moveTo>
                <a:lnTo>
                  <a:pt x="187452" y="231648"/>
                </a:lnTo>
                <a:lnTo>
                  <a:pt x="187452" y="261366"/>
                </a:lnTo>
                <a:lnTo>
                  <a:pt x="344424" y="261366"/>
                </a:lnTo>
                <a:lnTo>
                  <a:pt x="344424" y="231648"/>
                </a:lnTo>
                <a:close/>
              </a:path>
              <a:path w="440689" h="432435">
                <a:moveTo>
                  <a:pt x="344424" y="146304"/>
                </a:moveTo>
                <a:lnTo>
                  <a:pt x="187452" y="146304"/>
                </a:lnTo>
                <a:lnTo>
                  <a:pt x="187452" y="174510"/>
                </a:lnTo>
                <a:lnTo>
                  <a:pt x="344424" y="174510"/>
                </a:lnTo>
                <a:lnTo>
                  <a:pt x="344424" y="146304"/>
                </a:lnTo>
                <a:close/>
              </a:path>
              <a:path w="440689" h="432435">
                <a:moveTo>
                  <a:pt x="440436" y="45961"/>
                </a:moveTo>
                <a:lnTo>
                  <a:pt x="436765" y="27927"/>
                </a:lnTo>
                <a:lnTo>
                  <a:pt x="426605" y="13335"/>
                </a:lnTo>
                <a:lnTo>
                  <a:pt x="411175" y="3568"/>
                </a:lnTo>
                <a:lnTo>
                  <a:pt x="404825" y="2413"/>
                </a:lnTo>
                <a:lnTo>
                  <a:pt x="404825" y="97434"/>
                </a:lnTo>
                <a:lnTo>
                  <a:pt x="404825" y="391604"/>
                </a:lnTo>
                <a:lnTo>
                  <a:pt x="35610" y="391604"/>
                </a:lnTo>
                <a:lnTo>
                  <a:pt x="35610" y="97434"/>
                </a:lnTo>
                <a:lnTo>
                  <a:pt x="404825" y="97434"/>
                </a:lnTo>
                <a:lnTo>
                  <a:pt x="404825" y="2413"/>
                </a:lnTo>
                <a:lnTo>
                  <a:pt x="391706" y="0"/>
                </a:lnTo>
                <a:lnTo>
                  <a:pt x="48729" y="0"/>
                </a:lnTo>
                <a:lnTo>
                  <a:pt x="30035" y="3568"/>
                </a:lnTo>
                <a:lnTo>
                  <a:pt x="14516" y="13335"/>
                </a:lnTo>
                <a:lnTo>
                  <a:pt x="3924" y="27927"/>
                </a:lnTo>
                <a:lnTo>
                  <a:pt x="0" y="45961"/>
                </a:lnTo>
                <a:lnTo>
                  <a:pt x="0" y="384251"/>
                </a:lnTo>
                <a:lnTo>
                  <a:pt x="3924" y="402590"/>
                </a:lnTo>
                <a:lnTo>
                  <a:pt x="14516" y="417817"/>
                </a:lnTo>
                <a:lnTo>
                  <a:pt x="30035" y="428205"/>
                </a:lnTo>
                <a:lnTo>
                  <a:pt x="48729" y="432054"/>
                </a:lnTo>
                <a:lnTo>
                  <a:pt x="391706" y="432054"/>
                </a:lnTo>
                <a:lnTo>
                  <a:pt x="411175" y="428205"/>
                </a:lnTo>
                <a:lnTo>
                  <a:pt x="426605" y="417817"/>
                </a:lnTo>
                <a:lnTo>
                  <a:pt x="436765" y="402590"/>
                </a:lnTo>
                <a:lnTo>
                  <a:pt x="438962" y="391604"/>
                </a:lnTo>
                <a:lnTo>
                  <a:pt x="440436" y="384251"/>
                </a:lnTo>
                <a:lnTo>
                  <a:pt x="440436" y="97434"/>
                </a:lnTo>
                <a:lnTo>
                  <a:pt x="440436" y="45961"/>
                </a:lnTo>
                <a:close/>
              </a:path>
            </a:pathLst>
          </a:custGeom>
          <a:solidFill>
            <a:srgbClr val="179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4458" y="2678429"/>
          <a:ext cx="6043295" cy="3610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862">
                <a:tc>
                  <a:txBody>
                    <a:bodyPr/>
                    <a:lstStyle/>
                    <a:p>
                      <a:pPr marL="369570" marR="356870" indent="-533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b="1" spc="-5" dirty="0">
                          <a:solidFill>
                            <a:srgbClr val="026E9E"/>
                          </a:solidFill>
                          <a:latin typeface="Carlito"/>
                          <a:cs typeface="Carlito"/>
                        </a:rPr>
                        <a:t>Tipos</a:t>
                      </a:r>
                      <a:r>
                        <a:rPr sz="2000" b="1" spc="-80" dirty="0">
                          <a:solidFill>
                            <a:srgbClr val="026E9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26E9E"/>
                          </a:solidFill>
                          <a:latin typeface="Carlito"/>
                          <a:cs typeface="Carlito"/>
                        </a:rPr>
                        <a:t>de  análisis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50165" marB="0">
                    <a:lnR w="53975">
                      <a:solidFill>
                        <a:srgbClr val="DADAD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609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b="1" spc="-5" dirty="0">
                          <a:solidFill>
                            <a:srgbClr val="A7A8A7"/>
                          </a:solidFill>
                          <a:latin typeface="Carlito"/>
                          <a:cs typeface="Carlito"/>
                        </a:rPr>
                        <a:t>¿Qué</a:t>
                      </a:r>
                      <a:r>
                        <a:rPr sz="1800" b="1" spc="-10" dirty="0">
                          <a:solidFill>
                            <a:srgbClr val="A7A8A7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A7A8A7"/>
                          </a:solidFill>
                          <a:latin typeface="Carlito"/>
                          <a:cs typeface="Carlito"/>
                        </a:rPr>
                        <a:t>buscar?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53975">
                      <a:solidFill>
                        <a:srgbClr val="DADADA"/>
                      </a:solidFill>
                      <a:prstDash val="solid"/>
                    </a:lnL>
                    <a:lnR w="6350">
                      <a:solidFill>
                        <a:srgbClr val="DADAD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spc="-5" dirty="0">
                          <a:solidFill>
                            <a:srgbClr val="A7A8A7"/>
                          </a:solidFill>
                          <a:latin typeface="Carlito"/>
                          <a:cs typeface="Carlito"/>
                        </a:rPr>
                        <a:t>Acciones </a:t>
                      </a:r>
                      <a:r>
                        <a:rPr sz="1800" b="1" dirty="0">
                          <a:solidFill>
                            <a:srgbClr val="A7A8A7"/>
                          </a:solidFill>
                          <a:latin typeface="Carlito"/>
                          <a:cs typeface="Carlito"/>
                        </a:rPr>
                        <a:t>-</a:t>
                      </a:r>
                      <a:r>
                        <a:rPr sz="1800" b="1" spc="-35" dirty="0">
                          <a:solidFill>
                            <a:srgbClr val="A7A8A7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A7A8A7"/>
                          </a:solidFill>
                          <a:latin typeface="Carlito"/>
                          <a:cs typeface="Carlito"/>
                        </a:rPr>
                        <a:t>analizar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DADADA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92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B5042"/>
                          </a:solidFill>
                          <a:latin typeface="Carlito"/>
                          <a:cs typeface="Carlito"/>
                        </a:rPr>
                        <a:t>MALWARE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1275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350" spc="-80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Software</a:t>
                      </a:r>
                      <a:r>
                        <a:rPr sz="1350" spc="-14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7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malicioso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350" spc="-8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Analizar </a:t>
                      </a:r>
                      <a:r>
                        <a:rPr sz="1350" spc="-60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procesos </a:t>
                      </a:r>
                      <a:r>
                        <a:rPr sz="1350" spc="-8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del</a:t>
                      </a:r>
                      <a:r>
                        <a:rPr sz="1350" spc="-28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80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sistema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74930" marB="0">
                    <a:lnR w="9525">
                      <a:solidFill>
                        <a:srgbClr val="DADADA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683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" dirty="0">
                          <a:solidFill>
                            <a:srgbClr val="0B5042"/>
                          </a:solidFill>
                          <a:latin typeface="Carlito"/>
                          <a:cs typeface="Carlito"/>
                        </a:rPr>
                        <a:t>MEMORIA</a:t>
                      </a:r>
                      <a:r>
                        <a:rPr sz="1600" b="1" spc="-25" dirty="0">
                          <a:solidFill>
                            <a:srgbClr val="0B5042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B5042"/>
                          </a:solidFill>
                          <a:latin typeface="Carlito"/>
                          <a:cs typeface="Carlito"/>
                        </a:rPr>
                        <a:t>RAM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19380" marB="0">
                    <a:lnR w="53975">
                      <a:solidFill>
                        <a:srgbClr val="DADAD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50" spc="-7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Estado </a:t>
                      </a:r>
                      <a:r>
                        <a:rPr sz="1350" spc="-8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inmediato </a:t>
                      </a:r>
                      <a:r>
                        <a:rPr sz="1350" spc="-8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del</a:t>
                      </a:r>
                      <a:r>
                        <a:rPr sz="1350" spc="-28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8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sistema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139700" marB="0">
                    <a:lnL w="53975">
                      <a:solidFill>
                        <a:srgbClr val="DADADA"/>
                      </a:solidFill>
                      <a:prstDash val="solid"/>
                    </a:lnL>
                    <a:lnR w="6350">
                      <a:solidFill>
                        <a:srgbClr val="DADAD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4475" marR="242570" indent="-133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350" spc="-8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Volcado</a:t>
                      </a:r>
                      <a:r>
                        <a:rPr sz="1350" spc="-16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7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350" spc="-13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9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extracción</a:t>
                      </a:r>
                      <a:r>
                        <a:rPr sz="1350" spc="-15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6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350" spc="-15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9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la  </a:t>
                      </a:r>
                      <a:r>
                        <a:rPr sz="1350" spc="-7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información </a:t>
                      </a:r>
                      <a:r>
                        <a:rPr sz="1350" spc="-6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más</a:t>
                      </a:r>
                      <a:r>
                        <a:rPr sz="1350" spc="-25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9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reciente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ADADA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66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5" dirty="0">
                          <a:solidFill>
                            <a:srgbClr val="0B5042"/>
                          </a:solidFill>
                          <a:latin typeface="Carlito"/>
                          <a:cs typeface="Carlito"/>
                        </a:rPr>
                        <a:t>DISCO</a:t>
                      </a:r>
                      <a:r>
                        <a:rPr sz="1600" b="1" spc="5" dirty="0">
                          <a:solidFill>
                            <a:srgbClr val="0B5042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B5042"/>
                          </a:solidFill>
                          <a:latin typeface="Carlito"/>
                          <a:cs typeface="Carlito"/>
                        </a:rPr>
                        <a:t>DURO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14935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350" spc="-80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Sistema </a:t>
                      </a:r>
                      <a:r>
                        <a:rPr sz="1350" spc="-6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350" spc="-200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7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ficheros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148590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264795" marR="105410" indent="-1289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350" spc="-70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Clonado</a:t>
                      </a:r>
                      <a:r>
                        <a:rPr sz="1350" spc="-160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7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350" spc="-12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7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análisis</a:t>
                      </a:r>
                      <a:r>
                        <a:rPr sz="1350" spc="-14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6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350" spc="-14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7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ficheros  eliminados </a:t>
                      </a:r>
                      <a:r>
                        <a:rPr sz="1350" spc="-2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350" spc="-210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75" dirty="0">
                          <a:solidFill>
                            <a:srgbClr val="179E86"/>
                          </a:solidFill>
                          <a:latin typeface="Trebuchet MS"/>
                          <a:cs typeface="Trebuchet MS"/>
                        </a:rPr>
                        <a:t>modificados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R w="9525">
                      <a:solidFill>
                        <a:srgbClr val="DADADA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00" b="1" spc="-5" dirty="0">
                          <a:solidFill>
                            <a:srgbClr val="0B5042"/>
                          </a:solidFill>
                          <a:latin typeface="Carlito"/>
                          <a:cs typeface="Carlito"/>
                        </a:rPr>
                        <a:t>DATOS RED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13030" marB="0">
                    <a:lnR w="53975">
                      <a:solidFill>
                        <a:srgbClr val="DADAD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350" spc="-7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Comunicaciones</a:t>
                      </a:r>
                      <a:r>
                        <a:rPr sz="1350" spc="-15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8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establecidas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120015" marB="0">
                    <a:lnL w="53975">
                      <a:solidFill>
                        <a:srgbClr val="DADADA"/>
                      </a:solidFill>
                      <a:prstDash val="solid"/>
                    </a:lnL>
                    <a:lnR w="6350">
                      <a:solidFill>
                        <a:srgbClr val="DADAD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9380" marR="273685" indent="787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350" spc="-7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Escaneo </a:t>
                      </a:r>
                      <a:r>
                        <a:rPr sz="1350" spc="-6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350" spc="-7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conexiones y  </a:t>
                      </a:r>
                      <a:r>
                        <a:rPr sz="1350" spc="-8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tablas </a:t>
                      </a:r>
                      <a:r>
                        <a:rPr sz="1350" spc="-6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350" spc="-24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8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direccionamiento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6350">
                      <a:solidFill>
                        <a:srgbClr val="DADADA"/>
                      </a:solidFill>
                      <a:prstDash val="solid"/>
                    </a:lnL>
                    <a:lnR w="9525">
                      <a:solidFill>
                        <a:srgbClr val="DADAD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B5042"/>
                          </a:solidFill>
                          <a:latin typeface="Carlito"/>
                          <a:cs typeface="Carlito"/>
                        </a:rPr>
                        <a:t>MÓVILES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1275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350" spc="-5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*Conjunto </a:t>
                      </a:r>
                      <a:r>
                        <a:rPr sz="1350" spc="-6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350" spc="-7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las</a:t>
                      </a:r>
                      <a:r>
                        <a:rPr sz="1350" spc="-31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7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anteriores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350" spc="-5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*Conjunto </a:t>
                      </a:r>
                      <a:r>
                        <a:rPr sz="1350" spc="-6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350" spc="-7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las</a:t>
                      </a:r>
                      <a:r>
                        <a:rPr sz="1350" spc="-310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75" dirty="0">
                          <a:solidFill>
                            <a:srgbClr val="16A085"/>
                          </a:solidFill>
                          <a:latin typeface="Trebuchet MS"/>
                          <a:cs typeface="Trebuchet MS"/>
                        </a:rPr>
                        <a:t>anteriores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R w="9525">
                      <a:solidFill>
                        <a:srgbClr val="DADADA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148025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24" y="188899"/>
            <a:ext cx="71968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1.4 </a:t>
            </a:r>
            <a:r>
              <a:rPr spc="-5" dirty="0"/>
              <a:t>Tipos </a:t>
            </a:r>
            <a:r>
              <a:rPr dirty="0"/>
              <a:t>de </a:t>
            </a:r>
            <a:r>
              <a:rPr spc="-5" dirty="0"/>
              <a:t>análisis</a:t>
            </a:r>
            <a:r>
              <a:rPr spc="-15" dirty="0"/>
              <a:t> </a:t>
            </a:r>
            <a:r>
              <a:rPr spc="-20" dirty="0"/>
              <a:t>forense</a:t>
            </a:r>
          </a:p>
        </p:txBody>
      </p:sp>
      <p:sp>
        <p:nvSpPr>
          <p:cNvPr id="3" name="object 3"/>
          <p:cNvSpPr/>
          <p:nvPr/>
        </p:nvSpPr>
        <p:spPr>
          <a:xfrm>
            <a:off x="1263396" y="2560320"/>
            <a:ext cx="4189425" cy="2867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497" y="3547783"/>
            <a:ext cx="191267" cy="243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14775" y="5053025"/>
            <a:ext cx="23279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580B7"/>
                </a:solidFill>
                <a:latin typeface="Carlito"/>
                <a:cs typeface="Carlito"/>
              </a:rPr>
              <a:t>Tablas </a:t>
            </a:r>
            <a:r>
              <a:rPr sz="1600" b="1" spc="-5" dirty="0">
                <a:solidFill>
                  <a:srgbClr val="2580B7"/>
                </a:solidFill>
                <a:latin typeface="Carlito"/>
                <a:cs typeface="Carlito"/>
              </a:rPr>
              <a:t>de</a:t>
            </a:r>
            <a:r>
              <a:rPr sz="1600" b="1" spc="-50" dirty="0">
                <a:solidFill>
                  <a:srgbClr val="2580B7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2580B7"/>
                </a:solidFill>
                <a:latin typeface="Carlito"/>
                <a:cs typeface="Carlito"/>
              </a:rPr>
              <a:t>direccionamiento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231" y="3548889"/>
            <a:ext cx="14814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79E86"/>
                </a:solidFill>
                <a:latin typeface="Carlito"/>
                <a:cs typeface="Carlito"/>
              </a:rPr>
              <a:t>Firma de</a:t>
            </a:r>
            <a:r>
              <a:rPr sz="1600" b="1" spc="-60" dirty="0">
                <a:solidFill>
                  <a:srgbClr val="179E86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179E86"/>
                </a:solidFill>
                <a:latin typeface="Carlito"/>
                <a:cs typeface="Carlito"/>
              </a:rPr>
              <a:t>ficheros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1847" y="4406448"/>
            <a:ext cx="14693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C03B26"/>
                </a:solidFill>
                <a:latin typeface="Carlito"/>
                <a:cs typeface="Carlito"/>
              </a:rPr>
              <a:t>Sistema </a:t>
            </a:r>
            <a:r>
              <a:rPr sz="1600" b="1" spc="-5" dirty="0">
                <a:solidFill>
                  <a:srgbClr val="C03B26"/>
                </a:solidFill>
                <a:latin typeface="Carlito"/>
                <a:cs typeface="Carlito"/>
              </a:rPr>
              <a:t>de</a:t>
            </a:r>
            <a:r>
              <a:rPr sz="1600" b="1" spc="-70" dirty="0">
                <a:solidFill>
                  <a:srgbClr val="C03B26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C03B26"/>
                </a:solidFill>
                <a:latin typeface="Carlito"/>
                <a:cs typeface="Carlito"/>
              </a:rPr>
              <a:t>caché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425" y="906691"/>
            <a:ext cx="6449695" cy="241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¿Dónde </a:t>
            </a:r>
            <a:r>
              <a:rPr sz="2800" b="1" dirty="0">
                <a:latin typeface="Carlito"/>
                <a:cs typeface="Carlito"/>
              </a:rPr>
              <a:t>debemos</a:t>
            </a:r>
            <a:r>
              <a:rPr sz="2800" b="1" spc="-3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buscar?</a:t>
            </a:r>
            <a:endParaRPr sz="2800">
              <a:latin typeface="Carlito"/>
              <a:cs typeface="Carlito"/>
            </a:endParaRPr>
          </a:p>
          <a:p>
            <a:pPr marL="384810" marR="745490">
              <a:lnSpc>
                <a:spcPct val="100000"/>
              </a:lnSpc>
              <a:spcBef>
                <a:spcPts val="1805"/>
              </a:spcBef>
              <a:tabLst>
                <a:tab pos="970280" algn="l"/>
                <a:tab pos="1475740" algn="l"/>
                <a:tab pos="3002915" algn="l"/>
                <a:tab pos="3352165" algn="l"/>
                <a:tab pos="3934460" algn="l"/>
                <a:tab pos="4359275" algn="l"/>
                <a:tab pos="5294630" algn="l"/>
              </a:tabLst>
            </a:pP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U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na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20" dirty="0">
                <a:solidFill>
                  <a:srgbClr val="44546A"/>
                </a:solidFill>
                <a:latin typeface="Carlito"/>
                <a:cs typeface="Carlito"/>
              </a:rPr>
              <a:t>ve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z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s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l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ec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i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o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n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do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el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t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ipo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n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á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lisis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	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que 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vamos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realizar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podremos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empezar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2000" b="1" spc="4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investigar…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Carlito"/>
              <a:cs typeface="Carlito"/>
            </a:endParaRPr>
          </a:p>
          <a:p>
            <a:pPr marL="3515995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solidFill>
                  <a:srgbClr val="F59B11"/>
                </a:solidFill>
                <a:latin typeface="Carlito"/>
                <a:cs typeface="Carlito"/>
              </a:rPr>
              <a:t>Eventos </a:t>
            </a:r>
            <a:r>
              <a:rPr sz="1600" b="1" spc="-5" dirty="0">
                <a:solidFill>
                  <a:srgbClr val="F59B11"/>
                </a:solidFill>
                <a:latin typeface="Carlito"/>
                <a:cs typeface="Carlito"/>
              </a:rPr>
              <a:t>del</a:t>
            </a:r>
            <a:r>
              <a:rPr sz="1600" b="1" dirty="0">
                <a:solidFill>
                  <a:srgbClr val="F59B11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59B11"/>
                </a:solidFill>
                <a:latin typeface="Carlito"/>
                <a:cs typeface="Carlito"/>
              </a:rPr>
              <a:t>Sistema</a:t>
            </a:r>
            <a:endParaRPr sz="1600">
              <a:latin typeface="Carlito"/>
              <a:cs typeface="Carlito"/>
            </a:endParaRPr>
          </a:p>
          <a:p>
            <a:pPr marL="1099185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solidFill>
                  <a:srgbClr val="9EBE5B"/>
                </a:solidFill>
                <a:latin typeface="Carlito"/>
                <a:cs typeface="Carlito"/>
              </a:rPr>
              <a:t>Navegadores</a:t>
            </a:r>
            <a:r>
              <a:rPr sz="1600" b="1" spc="-5" dirty="0">
                <a:solidFill>
                  <a:srgbClr val="9EBE5B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9EBE5B"/>
                </a:solidFill>
                <a:latin typeface="Carlito"/>
                <a:cs typeface="Carlito"/>
              </a:rPr>
              <a:t>web</a:t>
            </a:r>
            <a:endParaRPr sz="1600">
              <a:latin typeface="Carlito"/>
              <a:cs typeface="Carlito"/>
            </a:endParaRPr>
          </a:p>
          <a:p>
            <a:pPr marL="4548505">
              <a:lnSpc>
                <a:spcPct val="100000"/>
              </a:lnSpc>
              <a:spcBef>
                <a:spcPts val="165"/>
              </a:spcBef>
            </a:pPr>
            <a:r>
              <a:rPr sz="1600" b="1" spc="-10" dirty="0">
                <a:solidFill>
                  <a:srgbClr val="633248"/>
                </a:solidFill>
                <a:latin typeface="Carlito"/>
                <a:cs typeface="Carlito"/>
              </a:rPr>
              <a:t>Metadatos </a:t>
            </a:r>
            <a:r>
              <a:rPr sz="1600" b="1" spc="-5" dirty="0">
                <a:solidFill>
                  <a:srgbClr val="633248"/>
                </a:solidFill>
                <a:latin typeface="Carlito"/>
                <a:cs typeface="Carlito"/>
              </a:rPr>
              <a:t>de</a:t>
            </a:r>
            <a:r>
              <a:rPr sz="1600" b="1" spc="-65" dirty="0">
                <a:solidFill>
                  <a:srgbClr val="633248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633248"/>
                </a:solidFill>
                <a:latin typeface="Carlito"/>
                <a:cs typeface="Carlito"/>
              </a:rPr>
              <a:t>ficheros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5702" y="3650373"/>
            <a:ext cx="29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¿</a:t>
            </a:r>
            <a:r>
              <a:rPr sz="18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?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831" y="4686300"/>
            <a:ext cx="173736" cy="198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0005" y="4650778"/>
            <a:ext cx="17608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2580B7"/>
                </a:solidFill>
                <a:latin typeface="Carlito"/>
                <a:cs typeface="Carlito"/>
              </a:rPr>
              <a:t>Papelera </a:t>
            </a:r>
            <a:r>
              <a:rPr sz="1600" b="1" spc="-5" dirty="0">
                <a:solidFill>
                  <a:srgbClr val="2580B7"/>
                </a:solidFill>
                <a:latin typeface="Carlito"/>
                <a:cs typeface="Carlito"/>
              </a:rPr>
              <a:t>de</a:t>
            </a:r>
            <a:r>
              <a:rPr sz="1600" b="1" spc="-40" dirty="0">
                <a:solidFill>
                  <a:srgbClr val="2580B7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2580B7"/>
                </a:solidFill>
                <a:latin typeface="Carlito"/>
                <a:cs typeface="Carlito"/>
              </a:rPr>
              <a:t>reciclaje</a:t>
            </a:r>
            <a:endParaRPr sz="1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670469168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425" y="906691"/>
            <a:ext cx="2384632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Conclusiones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2608" y="1912620"/>
            <a:ext cx="3095396" cy="3806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8721" y="1557845"/>
            <a:ext cx="38125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Es fundamental identificar el tipo de sistema  operativo que tiene el dispositivo que vamos 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estudiar.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7896" y="1660207"/>
            <a:ext cx="16208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9ADD"/>
                </a:solidFill>
                <a:latin typeface="Carlito"/>
                <a:cs typeface="Carlito"/>
              </a:rPr>
              <a:t>Conclusión</a:t>
            </a:r>
            <a:r>
              <a:rPr sz="2000" b="1" spc="-55" dirty="0">
                <a:solidFill>
                  <a:srgbClr val="009ADD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9ADD"/>
                </a:solidFill>
                <a:latin typeface="Carlito"/>
                <a:cs typeface="Carlito"/>
              </a:rPr>
              <a:t>1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3057" y="2743944"/>
            <a:ext cx="3690620" cy="291401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165860">
              <a:lnSpc>
                <a:spcPct val="100000"/>
              </a:lnSpc>
              <a:spcBef>
                <a:spcPts val="1440"/>
              </a:spcBef>
            </a:pPr>
            <a:r>
              <a:rPr sz="2000" b="1" spc="-5" dirty="0">
                <a:solidFill>
                  <a:srgbClr val="17A085"/>
                </a:solidFill>
                <a:latin typeface="Carlito"/>
                <a:cs typeface="Carlito"/>
              </a:rPr>
              <a:t>Conclusión</a:t>
            </a:r>
            <a:r>
              <a:rPr sz="2000" b="1" dirty="0">
                <a:solidFill>
                  <a:srgbClr val="17A085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17A085"/>
                </a:solidFill>
                <a:latin typeface="Carlito"/>
                <a:cs typeface="Carlito"/>
              </a:rPr>
              <a:t>2</a:t>
            </a:r>
            <a:endParaRPr sz="2000">
              <a:latin typeface="Carlito"/>
              <a:cs typeface="Carlito"/>
            </a:endParaRPr>
          </a:p>
          <a:p>
            <a:pPr marL="907415" marR="28575" algn="just">
              <a:lnSpc>
                <a:spcPct val="100000"/>
              </a:lnSpc>
              <a:spcBef>
                <a:spcPts val="1085"/>
              </a:spcBef>
            </a:pP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sabemos identificar el tipo de  análisis forense que tendríamos  que realizar.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rlito"/>
              <a:cs typeface="Carlito"/>
            </a:endParaRPr>
          </a:p>
          <a:p>
            <a:pPr marL="760730">
              <a:lnSpc>
                <a:spcPct val="100000"/>
              </a:lnSpc>
            </a:pPr>
            <a:r>
              <a:rPr sz="2000" b="1" spc="-5" dirty="0">
                <a:solidFill>
                  <a:srgbClr val="F59B12"/>
                </a:solidFill>
                <a:latin typeface="Carlito"/>
                <a:cs typeface="Carlito"/>
              </a:rPr>
              <a:t>Conclusión</a:t>
            </a:r>
            <a:r>
              <a:rPr sz="2000" b="1" dirty="0">
                <a:solidFill>
                  <a:srgbClr val="F59B12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59B12"/>
                </a:solidFill>
                <a:latin typeface="Carlito"/>
                <a:cs typeface="Carlito"/>
              </a:rPr>
              <a:t>3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130"/>
              </a:spcBef>
            </a:pP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sabemos donde buscar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las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evidencias que  den respuesta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 los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indicios del</a:t>
            </a:r>
            <a:r>
              <a:rPr sz="1600" b="1" spc="-4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suceso.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6924" y="188899"/>
            <a:ext cx="74254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1.4 </a:t>
            </a:r>
            <a:r>
              <a:rPr spc="-5" dirty="0"/>
              <a:t>Tipos </a:t>
            </a:r>
            <a:r>
              <a:rPr dirty="0"/>
              <a:t>de </a:t>
            </a:r>
            <a:r>
              <a:rPr spc="-5" dirty="0"/>
              <a:t>análisis</a:t>
            </a:r>
            <a:r>
              <a:rPr spc="-15" dirty="0"/>
              <a:t> </a:t>
            </a:r>
            <a:r>
              <a:rPr spc="-20" dirty="0"/>
              <a:t>forense</a:t>
            </a:r>
          </a:p>
        </p:txBody>
      </p:sp>
    </p:spTree>
    <p:extLst>
      <p:ext uri="{BB962C8B-B14F-4D97-AF65-F5344CB8AC3E}">
        <p14:creationId xmlns:p14="http://schemas.microsoft.com/office/powerpoint/2010/main" val="2258878536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3124200"/>
            <a:ext cx="7520305" cy="2572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1505">
              <a:lnSpc>
                <a:spcPct val="100000"/>
              </a:lnSpc>
              <a:spcBef>
                <a:spcPts val="100"/>
              </a:spcBef>
            </a:pPr>
            <a:r>
              <a:rPr sz="4000" b="1" spc="-20" dirty="0" err="1" smtClean="0">
                <a:latin typeface="Carlito"/>
                <a:cs typeface="Carlito"/>
              </a:rPr>
              <a:t>Investigación</a:t>
            </a:r>
            <a:r>
              <a:rPr sz="4000" b="1" spc="-20" dirty="0" smtClean="0">
                <a:latin typeface="Carlito"/>
                <a:cs typeface="Carlito"/>
              </a:rPr>
              <a:t> </a:t>
            </a:r>
            <a:r>
              <a:rPr sz="4000" b="1" dirty="0">
                <a:latin typeface="Carlito"/>
                <a:cs typeface="Carlito"/>
              </a:rPr>
              <a:t>en  </a:t>
            </a:r>
            <a:r>
              <a:rPr sz="4000" b="1" spc="-15" dirty="0">
                <a:latin typeface="Carlito"/>
                <a:cs typeface="Carlito"/>
              </a:rPr>
              <a:t>Informática Forense </a:t>
            </a:r>
            <a:r>
              <a:rPr sz="4000" b="1" dirty="0">
                <a:latin typeface="Carlito"/>
                <a:cs typeface="Carlito"/>
              </a:rPr>
              <a:t>y</a:t>
            </a:r>
            <a:r>
              <a:rPr sz="4000" b="1" spc="-70" dirty="0">
                <a:latin typeface="Carlito"/>
                <a:cs typeface="Carlito"/>
              </a:rPr>
              <a:t> </a:t>
            </a:r>
            <a:r>
              <a:rPr sz="4000" b="1" spc="-10" dirty="0">
                <a:latin typeface="Carlito"/>
                <a:cs typeface="Carlito"/>
              </a:rPr>
              <a:t>Ciberderecho</a:t>
            </a:r>
            <a:endParaRPr sz="4000" dirty="0">
              <a:latin typeface="Carlito"/>
              <a:cs typeface="Carlito"/>
            </a:endParaRPr>
          </a:p>
          <a:p>
            <a:pPr marL="2084070">
              <a:lnSpc>
                <a:spcPct val="100000"/>
              </a:lnSpc>
              <a:spcBef>
                <a:spcPts val="2150"/>
              </a:spcBef>
            </a:pP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1.5 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La evidencia</a:t>
            </a:r>
            <a:r>
              <a:rPr sz="2800" b="1" spc="20" dirty="0">
                <a:solidFill>
                  <a:srgbClr val="E46C0A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digital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140462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424" y="906691"/>
            <a:ext cx="180337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rlito"/>
                <a:cs typeface="Carlito"/>
              </a:rPr>
              <a:t>Objetivos: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6747" y="964311"/>
            <a:ext cx="527875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Acercar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al alumno el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concepto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evidencia y su  importancia.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Compararemos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la prueba analógica 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con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la digital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para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comprender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la</a:t>
            </a:r>
            <a:r>
              <a:rPr sz="2000" b="1" spc="5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diferencia.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4212335"/>
            <a:ext cx="1721485" cy="830580"/>
          </a:xfrm>
          <a:custGeom>
            <a:avLst/>
            <a:gdLst/>
            <a:ahLst/>
            <a:cxnLst/>
            <a:rect l="l" t="t" r="r" b="b"/>
            <a:pathLst>
              <a:path w="1721485" h="830579">
                <a:moveTo>
                  <a:pt x="1582928" y="0"/>
                </a:moveTo>
                <a:lnTo>
                  <a:pt x="138430" y="0"/>
                </a:lnTo>
                <a:lnTo>
                  <a:pt x="94674" y="7057"/>
                </a:lnTo>
                <a:lnTo>
                  <a:pt x="56674" y="26708"/>
                </a:lnTo>
                <a:lnTo>
                  <a:pt x="26708" y="56674"/>
                </a:lnTo>
                <a:lnTo>
                  <a:pt x="7057" y="94674"/>
                </a:lnTo>
                <a:lnTo>
                  <a:pt x="0" y="138430"/>
                </a:lnTo>
                <a:lnTo>
                  <a:pt x="0" y="692137"/>
                </a:lnTo>
                <a:lnTo>
                  <a:pt x="7057" y="735898"/>
                </a:lnTo>
                <a:lnTo>
                  <a:pt x="26708" y="773902"/>
                </a:lnTo>
                <a:lnTo>
                  <a:pt x="56674" y="803870"/>
                </a:lnTo>
                <a:lnTo>
                  <a:pt x="94674" y="823522"/>
                </a:lnTo>
                <a:lnTo>
                  <a:pt x="138430" y="830580"/>
                </a:lnTo>
                <a:lnTo>
                  <a:pt x="1582928" y="830580"/>
                </a:lnTo>
                <a:lnTo>
                  <a:pt x="1626683" y="823522"/>
                </a:lnTo>
                <a:lnTo>
                  <a:pt x="1664683" y="803870"/>
                </a:lnTo>
                <a:lnTo>
                  <a:pt x="1694649" y="773902"/>
                </a:lnTo>
                <a:lnTo>
                  <a:pt x="1714300" y="735898"/>
                </a:lnTo>
                <a:lnTo>
                  <a:pt x="1721358" y="692137"/>
                </a:lnTo>
                <a:lnTo>
                  <a:pt x="1721358" y="138430"/>
                </a:lnTo>
                <a:lnTo>
                  <a:pt x="1714300" y="94674"/>
                </a:lnTo>
                <a:lnTo>
                  <a:pt x="1694649" y="56674"/>
                </a:lnTo>
                <a:lnTo>
                  <a:pt x="1664683" y="26708"/>
                </a:lnTo>
                <a:lnTo>
                  <a:pt x="1626683" y="7057"/>
                </a:lnTo>
                <a:lnTo>
                  <a:pt x="1582928" y="0"/>
                </a:lnTo>
                <a:close/>
              </a:path>
            </a:pathLst>
          </a:custGeom>
          <a:solidFill>
            <a:srgbClr val="258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40613" y="3073145"/>
            <a:ext cx="6463665" cy="653415"/>
            <a:chOff x="340613" y="3073145"/>
            <a:chExt cx="6463665" cy="653415"/>
          </a:xfrm>
        </p:grpSpPr>
        <p:sp>
          <p:nvSpPr>
            <p:cNvPr id="6" name="object 6"/>
            <p:cNvSpPr/>
            <p:nvPr/>
          </p:nvSpPr>
          <p:spPr>
            <a:xfrm>
              <a:off x="340613" y="3100577"/>
              <a:ext cx="2098675" cy="626110"/>
            </a:xfrm>
            <a:custGeom>
              <a:avLst/>
              <a:gdLst/>
              <a:ahLst/>
              <a:cxnLst/>
              <a:rect l="l" t="t" r="r" b="b"/>
              <a:pathLst>
                <a:path w="2098675" h="626110">
                  <a:moveTo>
                    <a:pt x="1994281" y="0"/>
                  </a:moveTo>
                  <a:lnTo>
                    <a:pt x="104267" y="0"/>
                  </a:lnTo>
                  <a:lnTo>
                    <a:pt x="63682" y="8194"/>
                  </a:lnTo>
                  <a:lnTo>
                    <a:pt x="30540" y="30540"/>
                  </a:lnTo>
                  <a:lnTo>
                    <a:pt x="8194" y="63682"/>
                  </a:lnTo>
                  <a:lnTo>
                    <a:pt x="0" y="104266"/>
                  </a:lnTo>
                  <a:lnTo>
                    <a:pt x="0" y="521334"/>
                  </a:lnTo>
                  <a:lnTo>
                    <a:pt x="8194" y="561919"/>
                  </a:lnTo>
                  <a:lnTo>
                    <a:pt x="30540" y="595061"/>
                  </a:lnTo>
                  <a:lnTo>
                    <a:pt x="63682" y="617407"/>
                  </a:lnTo>
                  <a:lnTo>
                    <a:pt x="104267" y="625601"/>
                  </a:lnTo>
                  <a:lnTo>
                    <a:pt x="1994281" y="625601"/>
                  </a:lnTo>
                  <a:lnTo>
                    <a:pt x="2034865" y="617407"/>
                  </a:lnTo>
                  <a:lnTo>
                    <a:pt x="2068007" y="595061"/>
                  </a:lnTo>
                  <a:lnTo>
                    <a:pt x="2090353" y="561919"/>
                  </a:lnTo>
                  <a:lnTo>
                    <a:pt x="2098548" y="521334"/>
                  </a:lnTo>
                  <a:lnTo>
                    <a:pt x="2098548" y="104266"/>
                  </a:lnTo>
                  <a:lnTo>
                    <a:pt x="2090353" y="63682"/>
                  </a:lnTo>
                  <a:lnTo>
                    <a:pt x="2068007" y="30540"/>
                  </a:lnTo>
                  <a:lnTo>
                    <a:pt x="2034865" y="8194"/>
                  </a:lnTo>
                  <a:lnTo>
                    <a:pt x="1994281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4034" y="3073145"/>
              <a:ext cx="1960245" cy="653415"/>
            </a:xfrm>
            <a:custGeom>
              <a:avLst/>
              <a:gdLst/>
              <a:ahLst/>
              <a:cxnLst/>
              <a:rect l="l" t="t" r="r" b="b"/>
              <a:pathLst>
                <a:path w="1960245" h="653414">
                  <a:moveTo>
                    <a:pt x="1851025" y="0"/>
                  </a:moveTo>
                  <a:lnTo>
                    <a:pt x="108839" y="0"/>
                  </a:lnTo>
                  <a:lnTo>
                    <a:pt x="66474" y="8553"/>
                  </a:lnTo>
                  <a:lnTo>
                    <a:pt x="31878" y="31878"/>
                  </a:lnTo>
                  <a:lnTo>
                    <a:pt x="8553" y="66474"/>
                  </a:lnTo>
                  <a:lnTo>
                    <a:pt x="0" y="108838"/>
                  </a:lnTo>
                  <a:lnTo>
                    <a:pt x="0" y="544194"/>
                  </a:lnTo>
                  <a:lnTo>
                    <a:pt x="8553" y="586559"/>
                  </a:lnTo>
                  <a:lnTo>
                    <a:pt x="31878" y="621155"/>
                  </a:lnTo>
                  <a:lnTo>
                    <a:pt x="66474" y="644480"/>
                  </a:lnTo>
                  <a:lnTo>
                    <a:pt x="108839" y="653033"/>
                  </a:lnTo>
                  <a:lnTo>
                    <a:pt x="1851025" y="653033"/>
                  </a:lnTo>
                  <a:lnTo>
                    <a:pt x="1893389" y="644480"/>
                  </a:lnTo>
                  <a:lnTo>
                    <a:pt x="1927985" y="621155"/>
                  </a:lnTo>
                  <a:lnTo>
                    <a:pt x="1951310" y="586559"/>
                  </a:lnTo>
                  <a:lnTo>
                    <a:pt x="1959864" y="544194"/>
                  </a:lnTo>
                  <a:lnTo>
                    <a:pt x="1959864" y="108838"/>
                  </a:lnTo>
                  <a:lnTo>
                    <a:pt x="1951310" y="66474"/>
                  </a:lnTo>
                  <a:lnTo>
                    <a:pt x="1927985" y="31878"/>
                  </a:lnTo>
                  <a:lnTo>
                    <a:pt x="1893389" y="8553"/>
                  </a:lnTo>
                  <a:lnTo>
                    <a:pt x="1851025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555748" y="2178557"/>
            <a:ext cx="2093595" cy="673100"/>
          </a:xfrm>
          <a:custGeom>
            <a:avLst/>
            <a:gdLst/>
            <a:ahLst/>
            <a:cxnLst/>
            <a:rect l="l" t="t" r="r" b="b"/>
            <a:pathLst>
              <a:path w="2093595" h="673100">
                <a:moveTo>
                  <a:pt x="1981073" y="0"/>
                </a:moveTo>
                <a:lnTo>
                  <a:pt x="112141" y="0"/>
                </a:lnTo>
                <a:lnTo>
                  <a:pt x="68488" y="8812"/>
                </a:lnTo>
                <a:lnTo>
                  <a:pt x="32843" y="32843"/>
                </a:lnTo>
                <a:lnTo>
                  <a:pt x="8812" y="68488"/>
                </a:lnTo>
                <a:lnTo>
                  <a:pt x="0" y="112140"/>
                </a:lnTo>
                <a:lnTo>
                  <a:pt x="0" y="560704"/>
                </a:lnTo>
                <a:lnTo>
                  <a:pt x="8812" y="604351"/>
                </a:lnTo>
                <a:lnTo>
                  <a:pt x="32843" y="639997"/>
                </a:lnTo>
                <a:lnTo>
                  <a:pt x="68488" y="664032"/>
                </a:lnTo>
                <a:lnTo>
                  <a:pt x="112141" y="672845"/>
                </a:lnTo>
                <a:lnTo>
                  <a:pt x="1981073" y="672845"/>
                </a:lnTo>
                <a:lnTo>
                  <a:pt x="2024725" y="664032"/>
                </a:lnTo>
                <a:lnTo>
                  <a:pt x="2060370" y="639997"/>
                </a:lnTo>
                <a:lnTo>
                  <a:pt x="2084401" y="604351"/>
                </a:lnTo>
                <a:lnTo>
                  <a:pt x="2093214" y="560704"/>
                </a:lnTo>
                <a:lnTo>
                  <a:pt x="2093214" y="112140"/>
                </a:lnTo>
                <a:lnTo>
                  <a:pt x="2084401" y="68488"/>
                </a:lnTo>
                <a:lnTo>
                  <a:pt x="2060370" y="32843"/>
                </a:lnTo>
                <a:lnTo>
                  <a:pt x="2024725" y="8812"/>
                </a:lnTo>
                <a:lnTo>
                  <a:pt x="1981073" y="0"/>
                </a:lnTo>
                <a:close/>
              </a:path>
            </a:pathLst>
          </a:custGeom>
          <a:solidFill>
            <a:srgbClr val="9EB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8071" y="4209288"/>
            <a:ext cx="1656080" cy="830580"/>
          </a:xfrm>
          <a:custGeom>
            <a:avLst/>
            <a:gdLst/>
            <a:ahLst/>
            <a:cxnLst/>
            <a:rect l="l" t="t" r="r" b="b"/>
            <a:pathLst>
              <a:path w="1656079" h="830579">
                <a:moveTo>
                  <a:pt x="1517396" y="0"/>
                </a:moveTo>
                <a:lnTo>
                  <a:pt x="138430" y="0"/>
                </a:lnTo>
                <a:lnTo>
                  <a:pt x="94674" y="7057"/>
                </a:lnTo>
                <a:lnTo>
                  <a:pt x="56674" y="26708"/>
                </a:lnTo>
                <a:lnTo>
                  <a:pt x="26708" y="56674"/>
                </a:lnTo>
                <a:lnTo>
                  <a:pt x="7057" y="94674"/>
                </a:lnTo>
                <a:lnTo>
                  <a:pt x="0" y="138430"/>
                </a:lnTo>
                <a:lnTo>
                  <a:pt x="0" y="692150"/>
                </a:lnTo>
                <a:lnTo>
                  <a:pt x="7057" y="735905"/>
                </a:lnTo>
                <a:lnTo>
                  <a:pt x="26708" y="773905"/>
                </a:lnTo>
                <a:lnTo>
                  <a:pt x="56674" y="803871"/>
                </a:lnTo>
                <a:lnTo>
                  <a:pt x="94674" y="823522"/>
                </a:lnTo>
                <a:lnTo>
                  <a:pt x="138430" y="830580"/>
                </a:lnTo>
                <a:lnTo>
                  <a:pt x="1517396" y="830580"/>
                </a:lnTo>
                <a:lnTo>
                  <a:pt x="1561151" y="823522"/>
                </a:lnTo>
                <a:lnTo>
                  <a:pt x="1599151" y="803871"/>
                </a:lnTo>
                <a:lnTo>
                  <a:pt x="1629117" y="773905"/>
                </a:lnTo>
                <a:lnTo>
                  <a:pt x="1648768" y="735905"/>
                </a:lnTo>
                <a:lnTo>
                  <a:pt x="1655826" y="692150"/>
                </a:lnTo>
                <a:lnTo>
                  <a:pt x="1655826" y="138430"/>
                </a:lnTo>
                <a:lnTo>
                  <a:pt x="1648768" y="94674"/>
                </a:lnTo>
                <a:lnTo>
                  <a:pt x="1629117" y="56674"/>
                </a:lnTo>
                <a:lnTo>
                  <a:pt x="1599151" y="26708"/>
                </a:lnTo>
                <a:lnTo>
                  <a:pt x="1561151" y="7057"/>
                </a:lnTo>
                <a:lnTo>
                  <a:pt x="1517396" y="0"/>
                </a:lnTo>
                <a:close/>
              </a:path>
            </a:pathLst>
          </a:custGeom>
          <a:solidFill>
            <a:srgbClr val="C03B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5399" y="4211701"/>
            <a:ext cx="1549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Acercar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al</a:t>
            </a:r>
            <a:r>
              <a:rPr sz="16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alumno  el concepto de  evidencia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322" y="3116914"/>
            <a:ext cx="1811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La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importancia de</a:t>
            </a:r>
            <a:r>
              <a:rPr sz="16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las 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evidencias</a:t>
            </a:r>
            <a:r>
              <a:rPr sz="16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digitales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9097" y="2324665"/>
            <a:ext cx="17087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La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prueba</a:t>
            </a:r>
            <a:r>
              <a:rPr sz="16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analógica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7843" y="3141329"/>
            <a:ext cx="1652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marR="5080" indent="-277495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Evidencias digitales 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1600" b="1" spc="3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analógicas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0706" y="4211497"/>
            <a:ext cx="14439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La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acreditación  de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las</a:t>
            </a:r>
            <a:r>
              <a:rPr sz="16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evidencias  digitales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41804" y="3253740"/>
            <a:ext cx="2770632" cy="2595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46924" y="188899"/>
            <a:ext cx="61300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1.5 La </a:t>
            </a:r>
            <a:r>
              <a:rPr spc="-5" dirty="0"/>
              <a:t>evidencia</a:t>
            </a:r>
            <a:r>
              <a:rPr spc="-85" dirty="0"/>
              <a:t> </a:t>
            </a:r>
            <a:r>
              <a:rPr spc="-1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1682532394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77133"/>
            <a:ext cx="9144000" cy="3881120"/>
            <a:chOff x="0" y="2977133"/>
            <a:chExt cx="9144000" cy="3881120"/>
          </a:xfrm>
        </p:grpSpPr>
        <p:sp>
          <p:nvSpPr>
            <p:cNvPr id="3" name="object 3"/>
            <p:cNvSpPr/>
            <p:nvPr/>
          </p:nvSpPr>
          <p:spPr>
            <a:xfrm>
              <a:off x="731519" y="3018281"/>
              <a:ext cx="2776220" cy="1924050"/>
            </a:xfrm>
            <a:custGeom>
              <a:avLst/>
              <a:gdLst/>
              <a:ahLst/>
              <a:cxnLst/>
              <a:rect l="l" t="t" r="r" b="b"/>
              <a:pathLst>
                <a:path w="2776220" h="1924050">
                  <a:moveTo>
                    <a:pt x="2692209" y="0"/>
                  </a:moveTo>
                  <a:lnTo>
                    <a:pt x="83756" y="0"/>
                  </a:lnTo>
                  <a:lnTo>
                    <a:pt x="50475" y="6779"/>
                  </a:lnTo>
                  <a:lnTo>
                    <a:pt x="23928" y="25060"/>
                  </a:lnTo>
                  <a:lnTo>
                    <a:pt x="6355" y="51756"/>
                  </a:lnTo>
                  <a:lnTo>
                    <a:pt x="0" y="83781"/>
                  </a:lnTo>
                  <a:lnTo>
                    <a:pt x="0" y="1840268"/>
                  </a:lnTo>
                  <a:lnTo>
                    <a:pt x="6355" y="1873557"/>
                  </a:lnTo>
                  <a:lnTo>
                    <a:pt x="23928" y="1900113"/>
                  </a:lnTo>
                  <a:lnTo>
                    <a:pt x="50475" y="1917692"/>
                  </a:lnTo>
                  <a:lnTo>
                    <a:pt x="83756" y="1924050"/>
                  </a:lnTo>
                  <a:lnTo>
                    <a:pt x="2692209" y="1924050"/>
                  </a:lnTo>
                  <a:lnTo>
                    <a:pt x="2725490" y="1917692"/>
                  </a:lnTo>
                  <a:lnTo>
                    <a:pt x="2752037" y="1900113"/>
                  </a:lnTo>
                  <a:lnTo>
                    <a:pt x="2769610" y="1873557"/>
                  </a:lnTo>
                  <a:lnTo>
                    <a:pt x="2775966" y="1840268"/>
                  </a:lnTo>
                  <a:lnTo>
                    <a:pt x="2775966" y="83781"/>
                  </a:lnTo>
                  <a:lnTo>
                    <a:pt x="2769610" y="51756"/>
                  </a:lnTo>
                  <a:lnTo>
                    <a:pt x="2752037" y="25060"/>
                  </a:lnTo>
                  <a:lnTo>
                    <a:pt x="2725490" y="6779"/>
                  </a:lnTo>
                  <a:lnTo>
                    <a:pt x="2692209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6195" y="3102101"/>
              <a:ext cx="2626360" cy="1667510"/>
            </a:xfrm>
            <a:custGeom>
              <a:avLst/>
              <a:gdLst/>
              <a:ahLst/>
              <a:cxnLst/>
              <a:rect l="l" t="t" r="r" b="b"/>
              <a:pathLst>
                <a:path w="2626360" h="1667510">
                  <a:moveTo>
                    <a:pt x="2625852" y="0"/>
                  </a:moveTo>
                  <a:lnTo>
                    <a:pt x="0" y="0"/>
                  </a:lnTo>
                  <a:lnTo>
                    <a:pt x="0" y="1667256"/>
                  </a:lnTo>
                  <a:lnTo>
                    <a:pt x="2625852" y="1667256"/>
                  </a:lnTo>
                  <a:lnTo>
                    <a:pt x="262585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477" y="4816601"/>
              <a:ext cx="3446779" cy="140335"/>
            </a:xfrm>
            <a:custGeom>
              <a:avLst/>
              <a:gdLst/>
              <a:ahLst/>
              <a:cxnLst/>
              <a:rect l="l" t="t" r="r" b="b"/>
              <a:pathLst>
                <a:path w="3446779" h="140335">
                  <a:moveTo>
                    <a:pt x="3446526" y="0"/>
                  </a:moveTo>
                  <a:lnTo>
                    <a:pt x="0" y="0"/>
                  </a:lnTo>
                  <a:lnTo>
                    <a:pt x="0" y="56680"/>
                  </a:lnTo>
                  <a:lnTo>
                    <a:pt x="6357" y="88606"/>
                  </a:lnTo>
                  <a:lnTo>
                    <a:pt x="23934" y="115222"/>
                  </a:lnTo>
                  <a:lnTo>
                    <a:pt x="50486" y="133448"/>
                  </a:lnTo>
                  <a:lnTo>
                    <a:pt x="83769" y="140208"/>
                  </a:lnTo>
                  <a:lnTo>
                    <a:pt x="3362756" y="140208"/>
                  </a:lnTo>
                  <a:lnTo>
                    <a:pt x="3396039" y="133448"/>
                  </a:lnTo>
                  <a:lnTo>
                    <a:pt x="3422591" y="115222"/>
                  </a:lnTo>
                  <a:lnTo>
                    <a:pt x="3440168" y="88606"/>
                  </a:lnTo>
                  <a:lnTo>
                    <a:pt x="3446526" y="56680"/>
                  </a:lnTo>
                  <a:lnTo>
                    <a:pt x="3446526" y="0"/>
                  </a:lnTo>
                  <a:close/>
                </a:path>
              </a:pathLst>
            </a:custGeom>
            <a:solidFill>
              <a:srgbClr val="333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82089" y="3730751"/>
              <a:ext cx="1807210" cy="433070"/>
            </a:xfrm>
            <a:custGeom>
              <a:avLst/>
              <a:gdLst/>
              <a:ahLst/>
              <a:cxnLst/>
              <a:rect l="l" t="t" r="r" b="b"/>
              <a:pathLst>
                <a:path w="1807210" h="433070">
                  <a:moveTo>
                    <a:pt x="1806702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1806702" y="432815"/>
                  </a:lnTo>
                  <a:lnTo>
                    <a:pt x="1806702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177" y="3796283"/>
              <a:ext cx="377189" cy="96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65704" y="3796283"/>
              <a:ext cx="11430" cy="96520"/>
            </a:xfrm>
            <a:custGeom>
              <a:avLst/>
              <a:gdLst/>
              <a:ahLst/>
              <a:cxnLst/>
              <a:rect l="l" t="t" r="r" b="b"/>
              <a:pathLst>
                <a:path w="11430" h="96520">
                  <a:moveTo>
                    <a:pt x="11430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11430" y="960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00755" y="3796283"/>
              <a:ext cx="168401" cy="99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2814" y="3982211"/>
              <a:ext cx="97536" cy="1318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31592" y="3982211"/>
              <a:ext cx="110489" cy="132080"/>
            </a:xfrm>
            <a:custGeom>
              <a:avLst/>
              <a:gdLst/>
              <a:ahLst/>
              <a:cxnLst/>
              <a:rect l="l" t="t" r="r" b="b"/>
              <a:pathLst>
                <a:path w="110489" h="132079">
                  <a:moveTo>
                    <a:pt x="73914" y="119380"/>
                  </a:moveTo>
                  <a:lnTo>
                    <a:pt x="17056" y="119380"/>
                  </a:lnTo>
                  <a:lnTo>
                    <a:pt x="17056" y="0"/>
                  </a:lnTo>
                  <a:lnTo>
                    <a:pt x="0" y="0"/>
                  </a:lnTo>
                  <a:lnTo>
                    <a:pt x="0" y="119380"/>
                  </a:lnTo>
                  <a:lnTo>
                    <a:pt x="0" y="132080"/>
                  </a:lnTo>
                  <a:lnTo>
                    <a:pt x="73914" y="132080"/>
                  </a:lnTo>
                  <a:lnTo>
                    <a:pt x="73914" y="119380"/>
                  </a:lnTo>
                  <a:close/>
                </a:path>
                <a:path w="110489" h="132079">
                  <a:moveTo>
                    <a:pt x="110490" y="0"/>
                  </a:moveTo>
                  <a:lnTo>
                    <a:pt x="92202" y="0"/>
                  </a:lnTo>
                  <a:lnTo>
                    <a:pt x="92202" y="131826"/>
                  </a:lnTo>
                  <a:lnTo>
                    <a:pt x="110490" y="131826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1038" y="3982211"/>
              <a:ext cx="96012" cy="1318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7529" y="3982211"/>
              <a:ext cx="73914" cy="1318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63305" y="3216401"/>
              <a:ext cx="1125855" cy="370840"/>
            </a:xfrm>
            <a:custGeom>
              <a:avLst/>
              <a:gdLst/>
              <a:ahLst/>
              <a:cxnLst/>
              <a:rect l="l" t="t" r="r" b="b"/>
              <a:pathLst>
                <a:path w="1125854" h="370839">
                  <a:moveTo>
                    <a:pt x="1125474" y="333984"/>
                  </a:moveTo>
                  <a:lnTo>
                    <a:pt x="0" y="333984"/>
                  </a:lnTo>
                  <a:lnTo>
                    <a:pt x="0" y="370344"/>
                  </a:lnTo>
                  <a:lnTo>
                    <a:pt x="1125474" y="370344"/>
                  </a:lnTo>
                  <a:lnTo>
                    <a:pt x="1125474" y="333984"/>
                  </a:lnTo>
                  <a:close/>
                </a:path>
                <a:path w="1125854" h="370839">
                  <a:moveTo>
                    <a:pt x="1125474" y="223786"/>
                  </a:moveTo>
                  <a:lnTo>
                    <a:pt x="0" y="223786"/>
                  </a:lnTo>
                  <a:lnTo>
                    <a:pt x="0" y="256730"/>
                  </a:lnTo>
                  <a:lnTo>
                    <a:pt x="1125474" y="256730"/>
                  </a:lnTo>
                  <a:lnTo>
                    <a:pt x="1125474" y="223786"/>
                  </a:lnTo>
                  <a:close/>
                </a:path>
                <a:path w="1125854" h="370839">
                  <a:moveTo>
                    <a:pt x="1125474" y="113601"/>
                  </a:moveTo>
                  <a:lnTo>
                    <a:pt x="0" y="113601"/>
                  </a:lnTo>
                  <a:lnTo>
                    <a:pt x="0" y="145415"/>
                  </a:lnTo>
                  <a:lnTo>
                    <a:pt x="1125474" y="145415"/>
                  </a:lnTo>
                  <a:lnTo>
                    <a:pt x="1125474" y="113601"/>
                  </a:lnTo>
                  <a:close/>
                </a:path>
                <a:path w="1125854" h="370839">
                  <a:moveTo>
                    <a:pt x="1125474" y="0"/>
                  </a:moveTo>
                  <a:lnTo>
                    <a:pt x="0" y="0"/>
                  </a:lnTo>
                  <a:lnTo>
                    <a:pt x="0" y="31813"/>
                  </a:lnTo>
                  <a:lnTo>
                    <a:pt x="1125474" y="31813"/>
                  </a:lnTo>
                  <a:lnTo>
                    <a:pt x="1125474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2663" y="3488435"/>
              <a:ext cx="586105" cy="104775"/>
            </a:xfrm>
            <a:custGeom>
              <a:avLst/>
              <a:gdLst/>
              <a:ahLst/>
              <a:cxnLst/>
              <a:rect l="l" t="t" r="r" b="b"/>
              <a:pathLst>
                <a:path w="586105" h="104775">
                  <a:moveTo>
                    <a:pt x="585977" y="0"/>
                  </a:moveTo>
                  <a:lnTo>
                    <a:pt x="0" y="0"/>
                  </a:lnTo>
                  <a:lnTo>
                    <a:pt x="0" y="104394"/>
                  </a:lnTo>
                  <a:lnTo>
                    <a:pt x="585977" y="104394"/>
                  </a:lnTo>
                  <a:lnTo>
                    <a:pt x="585977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02663" y="3350513"/>
              <a:ext cx="586105" cy="108585"/>
            </a:xfrm>
            <a:custGeom>
              <a:avLst/>
              <a:gdLst/>
              <a:ahLst/>
              <a:cxnLst/>
              <a:rect l="l" t="t" r="r" b="b"/>
              <a:pathLst>
                <a:path w="586105" h="108585">
                  <a:moveTo>
                    <a:pt x="585977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585977" y="108203"/>
                  </a:lnTo>
                  <a:lnTo>
                    <a:pt x="585977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02663" y="3216401"/>
              <a:ext cx="586105" cy="106680"/>
            </a:xfrm>
            <a:custGeom>
              <a:avLst/>
              <a:gdLst/>
              <a:ahLst/>
              <a:cxnLst/>
              <a:rect l="l" t="t" r="r" b="b"/>
              <a:pathLst>
                <a:path w="586105" h="106679">
                  <a:moveTo>
                    <a:pt x="585977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585977" y="106679"/>
                  </a:lnTo>
                  <a:lnTo>
                    <a:pt x="585977" y="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3732" y="4235195"/>
              <a:ext cx="437515" cy="431800"/>
            </a:xfrm>
            <a:custGeom>
              <a:avLst/>
              <a:gdLst/>
              <a:ahLst/>
              <a:cxnLst/>
              <a:rect l="l" t="t" r="r" b="b"/>
              <a:pathLst>
                <a:path w="437515" h="431800">
                  <a:moveTo>
                    <a:pt x="437388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437388" y="431291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3732" y="3724655"/>
              <a:ext cx="437515" cy="427990"/>
            </a:xfrm>
            <a:custGeom>
              <a:avLst/>
              <a:gdLst/>
              <a:ahLst/>
              <a:cxnLst/>
              <a:rect l="l" t="t" r="r" b="b"/>
              <a:pathLst>
                <a:path w="437515" h="427989">
                  <a:moveTo>
                    <a:pt x="437388" y="0"/>
                  </a:moveTo>
                  <a:lnTo>
                    <a:pt x="0" y="0"/>
                  </a:lnTo>
                  <a:lnTo>
                    <a:pt x="0" y="427482"/>
                  </a:lnTo>
                  <a:lnTo>
                    <a:pt x="437388" y="427482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3732" y="3212591"/>
              <a:ext cx="437515" cy="428625"/>
            </a:xfrm>
            <a:custGeom>
              <a:avLst/>
              <a:gdLst/>
              <a:ahLst/>
              <a:cxnLst/>
              <a:rect l="l" t="t" r="r" b="b"/>
              <a:pathLst>
                <a:path w="437515" h="428625">
                  <a:moveTo>
                    <a:pt x="437388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437388" y="428244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4561" y="3793235"/>
              <a:ext cx="921385" cy="321310"/>
            </a:xfrm>
            <a:custGeom>
              <a:avLst/>
              <a:gdLst/>
              <a:ahLst/>
              <a:cxnLst/>
              <a:rect l="l" t="t" r="r" b="b"/>
              <a:pathLst>
                <a:path w="921385" h="321310">
                  <a:moveTo>
                    <a:pt x="921270" y="302602"/>
                  </a:moveTo>
                  <a:lnTo>
                    <a:pt x="0" y="302602"/>
                  </a:lnTo>
                  <a:lnTo>
                    <a:pt x="0" y="320802"/>
                  </a:lnTo>
                  <a:lnTo>
                    <a:pt x="921270" y="320802"/>
                  </a:lnTo>
                  <a:lnTo>
                    <a:pt x="921270" y="302602"/>
                  </a:lnTo>
                  <a:close/>
                </a:path>
                <a:path w="921385" h="321310">
                  <a:moveTo>
                    <a:pt x="921270" y="266192"/>
                  </a:moveTo>
                  <a:lnTo>
                    <a:pt x="0" y="266192"/>
                  </a:lnTo>
                  <a:lnTo>
                    <a:pt x="0" y="287807"/>
                  </a:lnTo>
                  <a:lnTo>
                    <a:pt x="921270" y="287807"/>
                  </a:lnTo>
                  <a:lnTo>
                    <a:pt x="921270" y="266192"/>
                  </a:lnTo>
                  <a:close/>
                </a:path>
                <a:path w="921385" h="321310">
                  <a:moveTo>
                    <a:pt x="921270" y="233210"/>
                  </a:moveTo>
                  <a:lnTo>
                    <a:pt x="0" y="233210"/>
                  </a:lnTo>
                  <a:lnTo>
                    <a:pt x="0" y="254825"/>
                  </a:lnTo>
                  <a:lnTo>
                    <a:pt x="921270" y="254825"/>
                  </a:lnTo>
                  <a:lnTo>
                    <a:pt x="921270" y="233210"/>
                  </a:lnTo>
                  <a:close/>
                </a:path>
                <a:path w="921385" h="321310">
                  <a:moveTo>
                    <a:pt x="921270" y="200215"/>
                  </a:moveTo>
                  <a:lnTo>
                    <a:pt x="0" y="200215"/>
                  </a:lnTo>
                  <a:lnTo>
                    <a:pt x="0" y="221830"/>
                  </a:lnTo>
                  <a:lnTo>
                    <a:pt x="921270" y="221830"/>
                  </a:lnTo>
                  <a:lnTo>
                    <a:pt x="921270" y="200215"/>
                  </a:lnTo>
                  <a:close/>
                </a:path>
                <a:path w="921385" h="321310">
                  <a:moveTo>
                    <a:pt x="921270" y="167220"/>
                  </a:moveTo>
                  <a:lnTo>
                    <a:pt x="0" y="167220"/>
                  </a:lnTo>
                  <a:lnTo>
                    <a:pt x="0" y="188836"/>
                  </a:lnTo>
                  <a:lnTo>
                    <a:pt x="921270" y="188836"/>
                  </a:lnTo>
                  <a:lnTo>
                    <a:pt x="921270" y="167220"/>
                  </a:lnTo>
                  <a:close/>
                </a:path>
                <a:path w="921385" h="321310">
                  <a:moveTo>
                    <a:pt x="921270" y="135369"/>
                  </a:moveTo>
                  <a:lnTo>
                    <a:pt x="0" y="135369"/>
                  </a:lnTo>
                  <a:lnTo>
                    <a:pt x="0" y="152438"/>
                  </a:lnTo>
                  <a:lnTo>
                    <a:pt x="921270" y="152438"/>
                  </a:lnTo>
                  <a:lnTo>
                    <a:pt x="921270" y="135369"/>
                  </a:lnTo>
                  <a:close/>
                </a:path>
                <a:path w="921385" h="321310">
                  <a:moveTo>
                    <a:pt x="921270" y="98971"/>
                  </a:moveTo>
                  <a:lnTo>
                    <a:pt x="0" y="98971"/>
                  </a:lnTo>
                  <a:lnTo>
                    <a:pt x="0" y="119443"/>
                  </a:lnTo>
                  <a:lnTo>
                    <a:pt x="921270" y="119443"/>
                  </a:lnTo>
                  <a:lnTo>
                    <a:pt x="921270" y="98971"/>
                  </a:lnTo>
                  <a:close/>
                </a:path>
                <a:path w="921385" h="321310">
                  <a:moveTo>
                    <a:pt x="921270" y="65976"/>
                  </a:moveTo>
                  <a:lnTo>
                    <a:pt x="0" y="65976"/>
                  </a:lnTo>
                  <a:lnTo>
                    <a:pt x="0" y="86448"/>
                  </a:lnTo>
                  <a:lnTo>
                    <a:pt x="921270" y="86448"/>
                  </a:lnTo>
                  <a:lnTo>
                    <a:pt x="921270" y="65976"/>
                  </a:lnTo>
                  <a:close/>
                </a:path>
                <a:path w="921385" h="321310">
                  <a:moveTo>
                    <a:pt x="921270" y="32994"/>
                  </a:moveTo>
                  <a:lnTo>
                    <a:pt x="0" y="32994"/>
                  </a:lnTo>
                  <a:lnTo>
                    <a:pt x="0" y="54610"/>
                  </a:lnTo>
                  <a:lnTo>
                    <a:pt x="921270" y="54610"/>
                  </a:lnTo>
                  <a:lnTo>
                    <a:pt x="921270" y="32994"/>
                  </a:lnTo>
                  <a:close/>
                </a:path>
                <a:path w="921385" h="321310">
                  <a:moveTo>
                    <a:pt x="921270" y="0"/>
                  </a:moveTo>
                  <a:lnTo>
                    <a:pt x="0" y="0"/>
                  </a:lnTo>
                  <a:lnTo>
                    <a:pt x="0" y="18199"/>
                  </a:lnTo>
                  <a:lnTo>
                    <a:pt x="921270" y="18199"/>
                  </a:lnTo>
                  <a:lnTo>
                    <a:pt x="921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82077" y="4235195"/>
              <a:ext cx="1807210" cy="431800"/>
            </a:xfrm>
            <a:custGeom>
              <a:avLst/>
              <a:gdLst/>
              <a:ahLst/>
              <a:cxnLst/>
              <a:rect l="l" t="t" r="r" b="b"/>
              <a:pathLst>
                <a:path w="1807210" h="431800">
                  <a:moveTo>
                    <a:pt x="1806702" y="405117"/>
                  </a:moveTo>
                  <a:lnTo>
                    <a:pt x="0" y="405117"/>
                  </a:lnTo>
                  <a:lnTo>
                    <a:pt x="0" y="431292"/>
                  </a:lnTo>
                  <a:lnTo>
                    <a:pt x="1806702" y="431292"/>
                  </a:lnTo>
                  <a:lnTo>
                    <a:pt x="1806702" y="405117"/>
                  </a:lnTo>
                  <a:close/>
                </a:path>
                <a:path w="1807210" h="431800">
                  <a:moveTo>
                    <a:pt x="1806702" y="359600"/>
                  </a:moveTo>
                  <a:lnTo>
                    <a:pt x="0" y="359600"/>
                  </a:lnTo>
                  <a:lnTo>
                    <a:pt x="0" y="386918"/>
                  </a:lnTo>
                  <a:lnTo>
                    <a:pt x="1806702" y="386918"/>
                  </a:lnTo>
                  <a:lnTo>
                    <a:pt x="1806702" y="359600"/>
                  </a:lnTo>
                  <a:close/>
                </a:path>
                <a:path w="1807210" h="431800">
                  <a:moveTo>
                    <a:pt x="1806702" y="315214"/>
                  </a:moveTo>
                  <a:lnTo>
                    <a:pt x="0" y="315214"/>
                  </a:lnTo>
                  <a:lnTo>
                    <a:pt x="0" y="341401"/>
                  </a:lnTo>
                  <a:lnTo>
                    <a:pt x="1806702" y="341401"/>
                  </a:lnTo>
                  <a:lnTo>
                    <a:pt x="1806702" y="315214"/>
                  </a:lnTo>
                  <a:close/>
                </a:path>
                <a:path w="1807210" h="431800">
                  <a:moveTo>
                    <a:pt x="1806702" y="269697"/>
                  </a:moveTo>
                  <a:lnTo>
                    <a:pt x="0" y="269697"/>
                  </a:lnTo>
                  <a:lnTo>
                    <a:pt x="0" y="297002"/>
                  </a:lnTo>
                  <a:lnTo>
                    <a:pt x="1806702" y="297002"/>
                  </a:lnTo>
                  <a:lnTo>
                    <a:pt x="1806702" y="269697"/>
                  </a:lnTo>
                  <a:close/>
                </a:path>
                <a:path w="1807210" h="431800">
                  <a:moveTo>
                    <a:pt x="1806702" y="225323"/>
                  </a:moveTo>
                  <a:lnTo>
                    <a:pt x="0" y="225323"/>
                  </a:lnTo>
                  <a:lnTo>
                    <a:pt x="0" y="251510"/>
                  </a:lnTo>
                  <a:lnTo>
                    <a:pt x="1806702" y="251510"/>
                  </a:lnTo>
                  <a:lnTo>
                    <a:pt x="1806702" y="225323"/>
                  </a:lnTo>
                  <a:close/>
                </a:path>
                <a:path w="1807210" h="431800">
                  <a:moveTo>
                    <a:pt x="1806702" y="179793"/>
                  </a:moveTo>
                  <a:lnTo>
                    <a:pt x="0" y="179793"/>
                  </a:lnTo>
                  <a:lnTo>
                    <a:pt x="0" y="207098"/>
                  </a:lnTo>
                  <a:lnTo>
                    <a:pt x="1806702" y="207098"/>
                  </a:lnTo>
                  <a:lnTo>
                    <a:pt x="1806702" y="179793"/>
                  </a:lnTo>
                  <a:close/>
                </a:path>
                <a:path w="1807210" h="431800">
                  <a:moveTo>
                    <a:pt x="1806702" y="135420"/>
                  </a:moveTo>
                  <a:lnTo>
                    <a:pt x="0" y="135420"/>
                  </a:lnTo>
                  <a:lnTo>
                    <a:pt x="0" y="161594"/>
                  </a:lnTo>
                  <a:lnTo>
                    <a:pt x="1806702" y="161594"/>
                  </a:lnTo>
                  <a:lnTo>
                    <a:pt x="1806702" y="135420"/>
                  </a:lnTo>
                  <a:close/>
                </a:path>
                <a:path w="1807210" h="431800">
                  <a:moveTo>
                    <a:pt x="1806702" y="89903"/>
                  </a:moveTo>
                  <a:lnTo>
                    <a:pt x="0" y="89903"/>
                  </a:lnTo>
                  <a:lnTo>
                    <a:pt x="0" y="117208"/>
                  </a:lnTo>
                  <a:lnTo>
                    <a:pt x="1806702" y="117208"/>
                  </a:lnTo>
                  <a:lnTo>
                    <a:pt x="1806702" y="89903"/>
                  </a:lnTo>
                  <a:close/>
                </a:path>
                <a:path w="1807210" h="431800">
                  <a:moveTo>
                    <a:pt x="1806702" y="45516"/>
                  </a:moveTo>
                  <a:lnTo>
                    <a:pt x="0" y="45516"/>
                  </a:lnTo>
                  <a:lnTo>
                    <a:pt x="0" y="72821"/>
                  </a:lnTo>
                  <a:lnTo>
                    <a:pt x="1806702" y="72821"/>
                  </a:lnTo>
                  <a:lnTo>
                    <a:pt x="1806702" y="45516"/>
                  </a:lnTo>
                  <a:close/>
                </a:path>
                <a:path w="1807210" h="431800">
                  <a:moveTo>
                    <a:pt x="1806702" y="0"/>
                  </a:moveTo>
                  <a:lnTo>
                    <a:pt x="0" y="0"/>
                  </a:lnTo>
                  <a:lnTo>
                    <a:pt x="0" y="27305"/>
                  </a:lnTo>
                  <a:lnTo>
                    <a:pt x="1806702" y="27305"/>
                  </a:lnTo>
                  <a:lnTo>
                    <a:pt x="180670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6033" y="4816601"/>
              <a:ext cx="646430" cy="50800"/>
            </a:xfrm>
            <a:custGeom>
              <a:avLst/>
              <a:gdLst/>
              <a:ahLst/>
              <a:cxnLst/>
              <a:rect l="l" t="t" r="r" b="b"/>
              <a:pathLst>
                <a:path w="646430" h="50800">
                  <a:moveTo>
                    <a:pt x="646176" y="0"/>
                  </a:moveTo>
                  <a:lnTo>
                    <a:pt x="0" y="0"/>
                  </a:lnTo>
                  <a:lnTo>
                    <a:pt x="0" y="20713"/>
                  </a:lnTo>
                  <a:lnTo>
                    <a:pt x="1074" y="32820"/>
                  </a:lnTo>
                  <a:lnTo>
                    <a:pt x="4113" y="42156"/>
                  </a:lnTo>
                  <a:lnTo>
                    <a:pt x="8835" y="48165"/>
                  </a:lnTo>
                  <a:lnTo>
                    <a:pt x="14960" y="50292"/>
                  </a:lnTo>
                  <a:lnTo>
                    <a:pt x="631215" y="50292"/>
                  </a:lnTo>
                  <a:lnTo>
                    <a:pt x="637340" y="48165"/>
                  </a:lnTo>
                  <a:lnTo>
                    <a:pt x="642062" y="42156"/>
                  </a:lnTo>
                  <a:lnTo>
                    <a:pt x="645101" y="32820"/>
                  </a:lnTo>
                  <a:lnTo>
                    <a:pt x="646176" y="20713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849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61844" y="3982211"/>
              <a:ext cx="119634" cy="1341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77216" y="4242053"/>
              <a:ext cx="1152525" cy="1445260"/>
            </a:xfrm>
            <a:custGeom>
              <a:avLst/>
              <a:gdLst/>
              <a:ahLst/>
              <a:cxnLst/>
              <a:rect l="l" t="t" r="r" b="b"/>
              <a:pathLst>
                <a:path w="1152525" h="1445260">
                  <a:moveTo>
                    <a:pt x="134946" y="591347"/>
                  </a:moveTo>
                  <a:lnTo>
                    <a:pt x="64079" y="607618"/>
                  </a:lnTo>
                  <a:lnTo>
                    <a:pt x="19108" y="652892"/>
                  </a:lnTo>
                  <a:lnTo>
                    <a:pt x="7319" y="693908"/>
                  </a:lnTo>
                  <a:lnTo>
                    <a:pt x="1293" y="743313"/>
                  </a:lnTo>
                  <a:lnTo>
                    <a:pt x="0" y="798204"/>
                  </a:lnTo>
                  <a:lnTo>
                    <a:pt x="2413" y="855684"/>
                  </a:lnTo>
                  <a:lnTo>
                    <a:pt x="7504" y="912852"/>
                  </a:lnTo>
                  <a:lnTo>
                    <a:pt x="14246" y="966809"/>
                  </a:lnTo>
                  <a:lnTo>
                    <a:pt x="21611" y="1014655"/>
                  </a:lnTo>
                  <a:lnTo>
                    <a:pt x="28572" y="1053490"/>
                  </a:lnTo>
                  <a:lnTo>
                    <a:pt x="37168" y="1092530"/>
                  </a:lnTo>
                  <a:lnTo>
                    <a:pt x="77761" y="1155556"/>
                  </a:lnTo>
                  <a:lnTo>
                    <a:pt x="113754" y="1195869"/>
                  </a:lnTo>
                  <a:lnTo>
                    <a:pt x="156671" y="1238984"/>
                  </a:lnTo>
                  <a:lnTo>
                    <a:pt x="203857" y="1282601"/>
                  </a:lnTo>
                  <a:lnTo>
                    <a:pt x="252657" y="1324422"/>
                  </a:lnTo>
                  <a:lnTo>
                    <a:pt x="300417" y="1362149"/>
                  </a:lnTo>
                  <a:lnTo>
                    <a:pt x="344481" y="1393482"/>
                  </a:lnTo>
                  <a:lnTo>
                    <a:pt x="382195" y="1416122"/>
                  </a:lnTo>
                  <a:lnTo>
                    <a:pt x="439236" y="1431486"/>
                  </a:lnTo>
                  <a:lnTo>
                    <a:pt x="481854" y="1435045"/>
                  </a:lnTo>
                  <a:lnTo>
                    <a:pt x="535725" y="1438293"/>
                  </a:lnTo>
                  <a:lnTo>
                    <a:pt x="597818" y="1441073"/>
                  </a:lnTo>
                  <a:lnTo>
                    <a:pt x="665102" y="1443230"/>
                  </a:lnTo>
                  <a:lnTo>
                    <a:pt x="734545" y="1444607"/>
                  </a:lnTo>
                  <a:lnTo>
                    <a:pt x="803117" y="1445049"/>
                  </a:lnTo>
                  <a:lnTo>
                    <a:pt x="867785" y="1444400"/>
                  </a:lnTo>
                  <a:lnTo>
                    <a:pt x="925519" y="1442504"/>
                  </a:lnTo>
                  <a:lnTo>
                    <a:pt x="973288" y="1439204"/>
                  </a:lnTo>
                  <a:lnTo>
                    <a:pt x="1026802" y="1427772"/>
                  </a:lnTo>
                  <a:lnTo>
                    <a:pt x="1055051" y="1398531"/>
                  </a:lnTo>
                  <a:lnTo>
                    <a:pt x="1086311" y="1355499"/>
                  </a:lnTo>
                  <a:lnTo>
                    <a:pt x="1115706" y="1306433"/>
                  </a:lnTo>
                  <a:lnTo>
                    <a:pt x="1138356" y="1259092"/>
                  </a:lnTo>
                  <a:lnTo>
                    <a:pt x="1149383" y="1221232"/>
                  </a:lnTo>
                  <a:lnTo>
                    <a:pt x="1151906" y="1099538"/>
                  </a:lnTo>
                  <a:lnTo>
                    <a:pt x="1151693" y="931643"/>
                  </a:lnTo>
                  <a:lnTo>
                    <a:pt x="235243" y="931643"/>
                  </a:lnTo>
                  <a:lnTo>
                    <a:pt x="225059" y="925468"/>
                  </a:lnTo>
                  <a:lnTo>
                    <a:pt x="207589" y="906945"/>
                  </a:lnTo>
                  <a:lnTo>
                    <a:pt x="190442" y="868731"/>
                  </a:lnTo>
                  <a:lnTo>
                    <a:pt x="184789" y="816770"/>
                  </a:lnTo>
                  <a:lnTo>
                    <a:pt x="185304" y="770983"/>
                  </a:lnTo>
                  <a:lnTo>
                    <a:pt x="186659" y="751293"/>
                  </a:lnTo>
                  <a:lnTo>
                    <a:pt x="184744" y="649715"/>
                  </a:lnTo>
                  <a:lnTo>
                    <a:pt x="171337" y="600889"/>
                  </a:lnTo>
                  <a:lnTo>
                    <a:pt x="134946" y="591347"/>
                  </a:lnTo>
                  <a:close/>
                </a:path>
                <a:path w="1152525" h="1445260">
                  <a:moveTo>
                    <a:pt x="351099" y="0"/>
                  </a:moveTo>
                  <a:lnTo>
                    <a:pt x="339148" y="0"/>
                  </a:lnTo>
                  <a:lnTo>
                    <a:pt x="321859" y="2103"/>
                  </a:lnTo>
                  <a:lnTo>
                    <a:pt x="282341" y="26936"/>
                  </a:lnTo>
                  <a:lnTo>
                    <a:pt x="253323" y="74917"/>
                  </a:lnTo>
                  <a:lnTo>
                    <a:pt x="249448" y="92786"/>
                  </a:lnTo>
                  <a:lnTo>
                    <a:pt x="249448" y="906945"/>
                  </a:lnTo>
                  <a:lnTo>
                    <a:pt x="242065" y="925468"/>
                  </a:lnTo>
                  <a:lnTo>
                    <a:pt x="235243" y="931643"/>
                  </a:lnTo>
                  <a:lnTo>
                    <a:pt x="1151693" y="931643"/>
                  </a:lnTo>
                  <a:lnTo>
                    <a:pt x="1151626" y="878508"/>
                  </a:lnTo>
                  <a:lnTo>
                    <a:pt x="1150224" y="666457"/>
                  </a:lnTo>
                  <a:lnTo>
                    <a:pt x="1149383" y="571703"/>
                  </a:lnTo>
                  <a:lnTo>
                    <a:pt x="1149387" y="565721"/>
                  </a:lnTo>
                  <a:lnTo>
                    <a:pt x="958032" y="565721"/>
                  </a:lnTo>
                  <a:lnTo>
                    <a:pt x="955986" y="541769"/>
                  </a:lnTo>
                  <a:lnTo>
                    <a:pt x="712871" y="541769"/>
                  </a:lnTo>
                  <a:lnTo>
                    <a:pt x="712374" y="535787"/>
                  </a:lnTo>
                  <a:lnTo>
                    <a:pt x="458731" y="535787"/>
                  </a:lnTo>
                  <a:lnTo>
                    <a:pt x="452750" y="520814"/>
                  </a:lnTo>
                  <a:lnTo>
                    <a:pt x="449765" y="233464"/>
                  </a:lnTo>
                  <a:lnTo>
                    <a:pt x="449765" y="74828"/>
                  </a:lnTo>
                  <a:lnTo>
                    <a:pt x="446781" y="71831"/>
                  </a:lnTo>
                  <a:lnTo>
                    <a:pt x="431830" y="42926"/>
                  </a:lnTo>
                  <a:lnTo>
                    <a:pt x="410151" y="20199"/>
                  </a:lnTo>
                  <a:lnTo>
                    <a:pt x="382866" y="5330"/>
                  </a:lnTo>
                  <a:lnTo>
                    <a:pt x="351099" y="0"/>
                  </a:lnTo>
                  <a:close/>
                </a:path>
                <a:path w="1152525" h="1445260">
                  <a:moveTo>
                    <a:pt x="1044735" y="463943"/>
                  </a:moveTo>
                  <a:lnTo>
                    <a:pt x="987045" y="479846"/>
                  </a:lnTo>
                  <a:lnTo>
                    <a:pt x="962145" y="514832"/>
                  </a:lnTo>
                  <a:lnTo>
                    <a:pt x="956865" y="549818"/>
                  </a:lnTo>
                  <a:lnTo>
                    <a:pt x="958032" y="565721"/>
                  </a:lnTo>
                  <a:lnTo>
                    <a:pt x="1149387" y="565721"/>
                  </a:lnTo>
                  <a:lnTo>
                    <a:pt x="1149427" y="509404"/>
                  </a:lnTo>
                  <a:lnTo>
                    <a:pt x="1138540" y="477413"/>
                  </a:lnTo>
                  <a:lnTo>
                    <a:pt x="1106913" y="465627"/>
                  </a:lnTo>
                  <a:lnTo>
                    <a:pt x="1044735" y="463943"/>
                  </a:lnTo>
                  <a:close/>
                </a:path>
                <a:path w="1152525" h="1445260">
                  <a:moveTo>
                    <a:pt x="820504" y="386118"/>
                  </a:moveTo>
                  <a:lnTo>
                    <a:pt x="773719" y="399145"/>
                  </a:lnTo>
                  <a:lnTo>
                    <a:pt x="742577" y="431426"/>
                  </a:lnTo>
                  <a:lnTo>
                    <a:pt x="724065" y="472759"/>
                  </a:lnTo>
                  <a:lnTo>
                    <a:pt x="715167" y="512940"/>
                  </a:lnTo>
                  <a:lnTo>
                    <a:pt x="712871" y="541769"/>
                  </a:lnTo>
                  <a:lnTo>
                    <a:pt x="955986" y="541769"/>
                  </a:lnTo>
                  <a:lnTo>
                    <a:pt x="949161" y="461888"/>
                  </a:lnTo>
                  <a:lnTo>
                    <a:pt x="931878" y="408568"/>
                  </a:lnTo>
                  <a:lnTo>
                    <a:pt x="893290" y="388924"/>
                  </a:lnTo>
                  <a:lnTo>
                    <a:pt x="820504" y="386118"/>
                  </a:lnTo>
                  <a:close/>
                </a:path>
                <a:path w="1152525" h="1445260">
                  <a:moveTo>
                    <a:pt x="581312" y="344220"/>
                  </a:moveTo>
                  <a:lnTo>
                    <a:pt x="505403" y="374153"/>
                  </a:lnTo>
                  <a:lnTo>
                    <a:pt x="469573" y="440004"/>
                  </a:lnTo>
                  <a:lnTo>
                    <a:pt x="458966" y="505855"/>
                  </a:lnTo>
                  <a:lnTo>
                    <a:pt x="458731" y="535787"/>
                  </a:lnTo>
                  <a:lnTo>
                    <a:pt x="712374" y="535787"/>
                  </a:lnTo>
                  <a:lnTo>
                    <a:pt x="705340" y="467935"/>
                  </a:lnTo>
                  <a:lnTo>
                    <a:pt x="694183" y="423911"/>
                  </a:lnTo>
                  <a:lnTo>
                    <a:pt x="672561" y="384128"/>
                  </a:lnTo>
                  <a:lnTo>
                    <a:pt x="636322" y="355320"/>
                  </a:lnTo>
                  <a:lnTo>
                    <a:pt x="581312" y="344220"/>
                  </a:lnTo>
                  <a:close/>
                </a:path>
              </a:pathLst>
            </a:custGeom>
            <a:solidFill>
              <a:srgbClr val="FFE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86761" y="5657850"/>
              <a:ext cx="843915" cy="435609"/>
            </a:xfrm>
            <a:custGeom>
              <a:avLst/>
              <a:gdLst/>
              <a:ahLst/>
              <a:cxnLst/>
              <a:rect l="l" t="t" r="r" b="b"/>
              <a:pathLst>
                <a:path w="843914" h="435610">
                  <a:moveTo>
                    <a:pt x="0" y="435102"/>
                  </a:moveTo>
                  <a:lnTo>
                    <a:pt x="843534" y="435102"/>
                  </a:lnTo>
                  <a:lnTo>
                    <a:pt x="843534" y="0"/>
                  </a:lnTo>
                  <a:lnTo>
                    <a:pt x="0" y="0"/>
                  </a:lnTo>
                  <a:lnTo>
                    <a:pt x="0" y="435102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6092951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580" y="6166104"/>
              <a:ext cx="399288" cy="6461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77211" y="4139183"/>
              <a:ext cx="490220" cy="491490"/>
            </a:xfrm>
            <a:custGeom>
              <a:avLst/>
              <a:gdLst/>
              <a:ahLst/>
              <a:cxnLst/>
              <a:rect l="l" t="t" r="r" b="b"/>
              <a:pathLst>
                <a:path w="490219" h="491489">
                  <a:moveTo>
                    <a:pt x="0" y="245744"/>
                  </a:moveTo>
                  <a:lnTo>
                    <a:pt x="4976" y="196217"/>
                  </a:lnTo>
                  <a:lnTo>
                    <a:pt x="19251" y="150088"/>
                  </a:lnTo>
                  <a:lnTo>
                    <a:pt x="41837" y="108345"/>
                  </a:lnTo>
                  <a:lnTo>
                    <a:pt x="71751" y="71975"/>
                  </a:lnTo>
                  <a:lnTo>
                    <a:pt x="108008" y="41968"/>
                  </a:lnTo>
                  <a:lnTo>
                    <a:pt x="149622" y="19311"/>
                  </a:lnTo>
                  <a:lnTo>
                    <a:pt x="195608" y="4992"/>
                  </a:lnTo>
                  <a:lnTo>
                    <a:pt x="244983" y="0"/>
                  </a:lnTo>
                  <a:lnTo>
                    <a:pt x="294357" y="4992"/>
                  </a:lnTo>
                  <a:lnTo>
                    <a:pt x="340343" y="19311"/>
                  </a:lnTo>
                  <a:lnTo>
                    <a:pt x="381957" y="41968"/>
                  </a:lnTo>
                  <a:lnTo>
                    <a:pt x="418214" y="71975"/>
                  </a:lnTo>
                  <a:lnTo>
                    <a:pt x="448128" y="108345"/>
                  </a:lnTo>
                  <a:lnTo>
                    <a:pt x="470714" y="150088"/>
                  </a:lnTo>
                  <a:lnTo>
                    <a:pt x="484989" y="196217"/>
                  </a:lnTo>
                  <a:lnTo>
                    <a:pt x="489966" y="245744"/>
                  </a:lnTo>
                  <a:lnTo>
                    <a:pt x="484989" y="295272"/>
                  </a:lnTo>
                  <a:lnTo>
                    <a:pt x="470714" y="341401"/>
                  </a:lnTo>
                  <a:lnTo>
                    <a:pt x="448128" y="383144"/>
                  </a:lnTo>
                  <a:lnTo>
                    <a:pt x="418214" y="419514"/>
                  </a:lnTo>
                  <a:lnTo>
                    <a:pt x="381957" y="449521"/>
                  </a:lnTo>
                  <a:lnTo>
                    <a:pt x="340343" y="472178"/>
                  </a:lnTo>
                  <a:lnTo>
                    <a:pt x="294357" y="486497"/>
                  </a:lnTo>
                  <a:lnTo>
                    <a:pt x="244983" y="491489"/>
                  </a:lnTo>
                  <a:lnTo>
                    <a:pt x="195608" y="486497"/>
                  </a:lnTo>
                  <a:lnTo>
                    <a:pt x="149622" y="472178"/>
                  </a:lnTo>
                  <a:lnTo>
                    <a:pt x="108008" y="449521"/>
                  </a:lnTo>
                  <a:lnTo>
                    <a:pt x="71751" y="419514"/>
                  </a:lnTo>
                  <a:lnTo>
                    <a:pt x="41837" y="383144"/>
                  </a:lnTo>
                  <a:lnTo>
                    <a:pt x="19251" y="341401"/>
                  </a:lnTo>
                  <a:lnTo>
                    <a:pt x="4976" y="295272"/>
                  </a:lnTo>
                  <a:lnTo>
                    <a:pt x="0" y="24574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30526" y="3992498"/>
              <a:ext cx="784225" cy="782320"/>
            </a:xfrm>
            <a:custGeom>
              <a:avLst/>
              <a:gdLst/>
              <a:ahLst/>
              <a:cxnLst/>
              <a:rect l="l" t="t" r="r" b="b"/>
              <a:pathLst>
                <a:path w="784225" h="782320">
                  <a:moveTo>
                    <a:pt x="0" y="390906"/>
                  </a:moveTo>
                  <a:lnTo>
                    <a:pt x="3054" y="341872"/>
                  </a:lnTo>
                  <a:lnTo>
                    <a:pt x="11973" y="294656"/>
                  </a:lnTo>
                  <a:lnTo>
                    <a:pt x="26389" y="249623"/>
                  </a:lnTo>
                  <a:lnTo>
                    <a:pt x="45934" y="207140"/>
                  </a:lnTo>
                  <a:lnTo>
                    <a:pt x="70242" y="167574"/>
                  </a:lnTo>
                  <a:lnTo>
                    <a:pt x="98944" y="131291"/>
                  </a:lnTo>
                  <a:lnTo>
                    <a:pt x="131673" y="98657"/>
                  </a:lnTo>
                  <a:lnTo>
                    <a:pt x="168063" y="70038"/>
                  </a:lnTo>
                  <a:lnTo>
                    <a:pt x="207744" y="45801"/>
                  </a:lnTo>
                  <a:lnTo>
                    <a:pt x="250351" y="26312"/>
                  </a:lnTo>
                  <a:lnTo>
                    <a:pt x="295516" y="11938"/>
                  </a:lnTo>
                  <a:lnTo>
                    <a:pt x="342871" y="3045"/>
                  </a:lnTo>
                  <a:lnTo>
                    <a:pt x="392049" y="0"/>
                  </a:lnTo>
                  <a:lnTo>
                    <a:pt x="441226" y="3045"/>
                  </a:lnTo>
                  <a:lnTo>
                    <a:pt x="488581" y="11938"/>
                  </a:lnTo>
                  <a:lnTo>
                    <a:pt x="533746" y="26312"/>
                  </a:lnTo>
                  <a:lnTo>
                    <a:pt x="576353" y="45801"/>
                  </a:lnTo>
                  <a:lnTo>
                    <a:pt x="616034" y="70038"/>
                  </a:lnTo>
                  <a:lnTo>
                    <a:pt x="652424" y="98657"/>
                  </a:lnTo>
                  <a:lnTo>
                    <a:pt x="685153" y="131291"/>
                  </a:lnTo>
                  <a:lnTo>
                    <a:pt x="713855" y="167574"/>
                  </a:lnTo>
                  <a:lnTo>
                    <a:pt x="738163" y="207140"/>
                  </a:lnTo>
                  <a:lnTo>
                    <a:pt x="757708" y="249623"/>
                  </a:lnTo>
                  <a:lnTo>
                    <a:pt x="772124" y="294656"/>
                  </a:lnTo>
                  <a:lnTo>
                    <a:pt x="781043" y="341872"/>
                  </a:lnTo>
                  <a:lnTo>
                    <a:pt x="784098" y="390906"/>
                  </a:lnTo>
                  <a:lnTo>
                    <a:pt x="781043" y="439939"/>
                  </a:lnTo>
                  <a:lnTo>
                    <a:pt x="772124" y="487155"/>
                  </a:lnTo>
                  <a:lnTo>
                    <a:pt x="757708" y="532188"/>
                  </a:lnTo>
                  <a:lnTo>
                    <a:pt x="738163" y="574671"/>
                  </a:lnTo>
                  <a:lnTo>
                    <a:pt x="713855" y="614237"/>
                  </a:lnTo>
                  <a:lnTo>
                    <a:pt x="685153" y="650520"/>
                  </a:lnTo>
                  <a:lnTo>
                    <a:pt x="652424" y="683154"/>
                  </a:lnTo>
                  <a:lnTo>
                    <a:pt x="616034" y="711773"/>
                  </a:lnTo>
                  <a:lnTo>
                    <a:pt x="576353" y="736010"/>
                  </a:lnTo>
                  <a:lnTo>
                    <a:pt x="533746" y="755499"/>
                  </a:lnTo>
                  <a:lnTo>
                    <a:pt x="488581" y="769873"/>
                  </a:lnTo>
                  <a:lnTo>
                    <a:pt x="441226" y="778766"/>
                  </a:lnTo>
                  <a:lnTo>
                    <a:pt x="392049" y="781812"/>
                  </a:lnTo>
                  <a:lnTo>
                    <a:pt x="342871" y="778766"/>
                  </a:lnTo>
                  <a:lnTo>
                    <a:pt x="295516" y="769873"/>
                  </a:lnTo>
                  <a:lnTo>
                    <a:pt x="250351" y="755499"/>
                  </a:lnTo>
                  <a:lnTo>
                    <a:pt x="207744" y="736010"/>
                  </a:lnTo>
                  <a:lnTo>
                    <a:pt x="168063" y="711773"/>
                  </a:lnTo>
                  <a:lnTo>
                    <a:pt x="131673" y="683154"/>
                  </a:lnTo>
                  <a:lnTo>
                    <a:pt x="98944" y="650520"/>
                  </a:lnTo>
                  <a:lnTo>
                    <a:pt x="70242" y="614237"/>
                  </a:lnTo>
                  <a:lnTo>
                    <a:pt x="45934" y="574671"/>
                  </a:lnTo>
                  <a:lnTo>
                    <a:pt x="26389" y="532188"/>
                  </a:lnTo>
                  <a:lnTo>
                    <a:pt x="11973" y="487155"/>
                  </a:lnTo>
                  <a:lnTo>
                    <a:pt x="3054" y="439939"/>
                  </a:lnTo>
                  <a:lnTo>
                    <a:pt x="0" y="390906"/>
                  </a:lnTo>
                  <a:close/>
                </a:path>
              </a:pathLst>
            </a:custGeom>
            <a:ln w="586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74235" y="2977133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336804" y="0"/>
                  </a:moveTo>
                  <a:lnTo>
                    <a:pt x="31242" y="0"/>
                  </a:lnTo>
                  <a:lnTo>
                    <a:pt x="19079" y="2456"/>
                  </a:lnTo>
                  <a:lnTo>
                    <a:pt x="9148" y="9153"/>
                  </a:lnTo>
                  <a:lnTo>
                    <a:pt x="2454" y="19084"/>
                  </a:lnTo>
                  <a:lnTo>
                    <a:pt x="0" y="31241"/>
                  </a:lnTo>
                  <a:lnTo>
                    <a:pt x="0" y="336816"/>
                  </a:lnTo>
                  <a:lnTo>
                    <a:pt x="2454" y="348972"/>
                  </a:lnTo>
                  <a:lnTo>
                    <a:pt x="9148" y="358898"/>
                  </a:lnTo>
                  <a:lnTo>
                    <a:pt x="19079" y="365591"/>
                  </a:lnTo>
                  <a:lnTo>
                    <a:pt x="31242" y="368045"/>
                  </a:lnTo>
                  <a:lnTo>
                    <a:pt x="336804" y="368045"/>
                  </a:lnTo>
                  <a:lnTo>
                    <a:pt x="348966" y="365591"/>
                  </a:lnTo>
                  <a:lnTo>
                    <a:pt x="358897" y="358898"/>
                  </a:lnTo>
                  <a:lnTo>
                    <a:pt x="365591" y="348972"/>
                  </a:lnTo>
                  <a:lnTo>
                    <a:pt x="368046" y="336816"/>
                  </a:lnTo>
                  <a:lnTo>
                    <a:pt x="368046" y="31241"/>
                  </a:lnTo>
                  <a:lnTo>
                    <a:pt x="365591" y="19084"/>
                  </a:lnTo>
                  <a:lnTo>
                    <a:pt x="358897" y="9153"/>
                  </a:lnTo>
                  <a:lnTo>
                    <a:pt x="348966" y="2456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74235" y="3760469"/>
              <a:ext cx="368300" cy="368935"/>
            </a:xfrm>
            <a:custGeom>
              <a:avLst/>
              <a:gdLst/>
              <a:ahLst/>
              <a:cxnLst/>
              <a:rect l="l" t="t" r="r" b="b"/>
              <a:pathLst>
                <a:path w="368300" h="368935">
                  <a:moveTo>
                    <a:pt x="336804" y="0"/>
                  </a:moveTo>
                  <a:lnTo>
                    <a:pt x="31242" y="0"/>
                  </a:lnTo>
                  <a:lnTo>
                    <a:pt x="19079" y="2456"/>
                  </a:lnTo>
                  <a:lnTo>
                    <a:pt x="9148" y="9153"/>
                  </a:lnTo>
                  <a:lnTo>
                    <a:pt x="2454" y="19084"/>
                  </a:lnTo>
                  <a:lnTo>
                    <a:pt x="0" y="31241"/>
                  </a:lnTo>
                  <a:lnTo>
                    <a:pt x="0" y="337578"/>
                  </a:lnTo>
                  <a:lnTo>
                    <a:pt x="2454" y="349734"/>
                  </a:lnTo>
                  <a:lnTo>
                    <a:pt x="9148" y="359660"/>
                  </a:lnTo>
                  <a:lnTo>
                    <a:pt x="19079" y="366353"/>
                  </a:lnTo>
                  <a:lnTo>
                    <a:pt x="31242" y="368807"/>
                  </a:lnTo>
                  <a:lnTo>
                    <a:pt x="336804" y="368807"/>
                  </a:lnTo>
                  <a:lnTo>
                    <a:pt x="348966" y="366353"/>
                  </a:lnTo>
                  <a:lnTo>
                    <a:pt x="358897" y="359660"/>
                  </a:lnTo>
                  <a:lnTo>
                    <a:pt x="365591" y="349734"/>
                  </a:lnTo>
                  <a:lnTo>
                    <a:pt x="368046" y="337578"/>
                  </a:lnTo>
                  <a:lnTo>
                    <a:pt x="368046" y="31241"/>
                  </a:lnTo>
                  <a:lnTo>
                    <a:pt x="365591" y="19084"/>
                  </a:lnTo>
                  <a:lnTo>
                    <a:pt x="358897" y="9153"/>
                  </a:lnTo>
                  <a:lnTo>
                    <a:pt x="348966" y="2456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4235" y="4544567"/>
              <a:ext cx="368300" cy="368935"/>
            </a:xfrm>
            <a:custGeom>
              <a:avLst/>
              <a:gdLst/>
              <a:ahLst/>
              <a:cxnLst/>
              <a:rect l="l" t="t" r="r" b="b"/>
              <a:pathLst>
                <a:path w="368300" h="368935">
                  <a:moveTo>
                    <a:pt x="336804" y="0"/>
                  </a:moveTo>
                  <a:lnTo>
                    <a:pt x="31242" y="0"/>
                  </a:lnTo>
                  <a:lnTo>
                    <a:pt x="19079" y="2456"/>
                  </a:lnTo>
                  <a:lnTo>
                    <a:pt x="9148" y="9153"/>
                  </a:lnTo>
                  <a:lnTo>
                    <a:pt x="2454" y="19084"/>
                  </a:lnTo>
                  <a:lnTo>
                    <a:pt x="0" y="31241"/>
                  </a:lnTo>
                  <a:lnTo>
                    <a:pt x="0" y="337578"/>
                  </a:lnTo>
                  <a:lnTo>
                    <a:pt x="2454" y="349734"/>
                  </a:lnTo>
                  <a:lnTo>
                    <a:pt x="9148" y="359660"/>
                  </a:lnTo>
                  <a:lnTo>
                    <a:pt x="19079" y="366353"/>
                  </a:lnTo>
                  <a:lnTo>
                    <a:pt x="31242" y="368807"/>
                  </a:lnTo>
                  <a:lnTo>
                    <a:pt x="336804" y="368807"/>
                  </a:lnTo>
                  <a:lnTo>
                    <a:pt x="348966" y="366353"/>
                  </a:lnTo>
                  <a:lnTo>
                    <a:pt x="358897" y="359660"/>
                  </a:lnTo>
                  <a:lnTo>
                    <a:pt x="365591" y="349734"/>
                  </a:lnTo>
                  <a:lnTo>
                    <a:pt x="368046" y="337578"/>
                  </a:lnTo>
                  <a:lnTo>
                    <a:pt x="368046" y="31241"/>
                  </a:lnTo>
                  <a:lnTo>
                    <a:pt x="365591" y="19084"/>
                  </a:lnTo>
                  <a:lnTo>
                    <a:pt x="358897" y="9153"/>
                  </a:lnTo>
                  <a:lnTo>
                    <a:pt x="348966" y="2456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74235" y="5328653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336804" y="0"/>
                  </a:moveTo>
                  <a:lnTo>
                    <a:pt x="31242" y="0"/>
                  </a:lnTo>
                  <a:lnTo>
                    <a:pt x="19079" y="2456"/>
                  </a:lnTo>
                  <a:lnTo>
                    <a:pt x="9148" y="9153"/>
                  </a:lnTo>
                  <a:lnTo>
                    <a:pt x="2454" y="19084"/>
                  </a:lnTo>
                  <a:lnTo>
                    <a:pt x="0" y="31241"/>
                  </a:lnTo>
                  <a:lnTo>
                    <a:pt x="0" y="336816"/>
                  </a:lnTo>
                  <a:lnTo>
                    <a:pt x="2454" y="348972"/>
                  </a:lnTo>
                  <a:lnTo>
                    <a:pt x="9148" y="358898"/>
                  </a:lnTo>
                  <a:lnTo>
                    <a:pt x="19079" y="365591"/>
                  </a:lnTo>
                  <a:lnTo>
                    <a:pt x="31242" y="368045"/>
                  </a:lnTo>
                  <a:lnTo>
                    <a:pt x="336804" y="368045"/>
                  </a:lnTo>
                  <a:lnTo>
                    <a:pt x="348966" y="365591"/>
                  </a:lnTo>
                  <a:lnTo>
                    <a:pt x="358897" y="358898"/>
                  </a:lnTo>
                  <a:lnTo>
                    <a:pt x="365591" y="348972"/>
                  </a:lnTo>
                  <a:lnTo>
                    <a:pt x="368046" y="336816"/>
                  </a:lnTo>
                  <a:lnTo>
                    <a:pt x="368046" y="31241"/>
                  </a:lnTo>
                  <a:lnTo>
                    <a:pt x="365591" y="19084"/>
                  </a:lnTo>
                  <a:lnTo>
                    <a:pt x="358897" y="9153"/>
                  </a:lnTo>
                  <a:lnTo>
                    <a:pt x="348966" y="2456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61103" y="3064001"/>
              <a:ext cx="194297" cy="1943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58055" y="3844289"/>
              <a:ext cx="200393" cy="2011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55008" y="5411723"/>
              <a:ext cx="206502" cy="20193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6626" y="4616957"/>
              <a:ext cx="223253" cy="2240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1.1. El </a:t>
            </a:r>
            <a:r>
              <a:rPr spc="-10" dirty="0"/>
              <a:t>derecho </a:t>
            </a:r>
            <a:r>
              <a:rPr spc="-5" dirty="0"/>
              <a:t>digital. Definición, </a:t>
            </a:r>
            <a:r>
              <a:rPr spc="-10" dirty="0"/>
              <a:t>conceptos </a:t>
            </a:r>
            <a:r>
              <a:rPr spc="-5" dirty="0"/>
              <a:t>básicos </a:t>
            </a:r>
            <a:r>
              <a:rPr dirty="0"/>
              <a:t>y  </a:t>
            </a:r>
            <a:r>
              <a:rPr spc="-10" dirty="0"/>
              <a:t>contextualización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1661922" y="1594866"/>
            <a:ext cx="410845" cy="345440"/>
            <a:chOff x="1661922" y="1594866"/>
            <a:chExt cx="410845" cy="345440"/>
          </a:xfrm>
        </p:grpSpPr>
        <p:sp>
          <p:nvSpPr>
            <p:cNvPr id="42" name="object 42"/>
            <p:cNvSpPr/>
            <p:nvPr/>
          </p:nvSpPr>
          <p:spPr>
            <a:xfrm>
              <a:off x="1674495" y="1607439"/>
              <a:ext cx="386080" cy="320040"/>
            </a:xfrm>
            <a:custGeom>
              <a:avLst/>
              <a:gdLst/>
              <a:ahLst/>
              <a:cxnLst/>
              <a:rect l="l" t="t" r="r" b="b"/>
              <a:pathLst>
                <a:path w="386080" h="320039">
                  <a:moveTo>
                    <a:pt x="225552" y="0"/>
                  </a:moveTo>
                  <a:lnTo>
                    <a:pt x="225552" y="80010"/>
                  </a:lnTo>
                  <a:lnTo>
                    <a:pt x="0" y="80010"/>
                  </a:lnTo>
                  <a:lnTo>
                    <a:pt x="0" y="240030"/>
                  </a:lnTo>
                  <a:lnTo>
                    <a:pt x="225552" y="240030"/>
                  </a:lnTo>
                  <a:lnTo>
                    <a:pt x="225552" y="320040"/>
                  </a:lnTo>
                  <a:lnTo>
                    <a:pt x="385572" y="160020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74495" y="1607439"/>
              <a:ext cx="386080" cy="320040"/>
            </a:xfrm>
            <a:custGeom>
              <a:avLst/>
              <a:gdLst/>
              <a:ahLst/>
              <a:cxnLst/>
              <a:rect l="l" t="t" r="r" b="b"/>
              <a:pathLst>
                <a:path w="386080" h="320039">
                  <a:moveTo>
                    <a:pt x="0" y="80010"/>
                  </a:moveTo>
                  <a:lnTo>
                    <a:pt x="225552" y="80010"/>
                  </a:lnTo>
                  <a:lnTo>
                    <a:pt x="225552" y="0"/>
                  </a:lnTo>
                  <a:lnTo>
                    <a:pt x="385572" y="160020"/>
                  </a:lnTo>
                  <a:lnTo>
                    <a:pt x="225552" y="320040"/>
                  </a:lnTo>
                  <a:lnTo>
                    <a:pt x="225552" y="240030"/>
                  </a:lnTo>
                  <a:lnTo>
                    <a:pt x="0" y="240030"/>
                  </a:lnTo>
                  <a:lnTo>
                    <a:pt x="0" y="80010"/>
                  </a:lnTo>
                  <a:close/>
                </a:path>
              </a:pathLst>
            </a:custGeom>
            <a:ln w="25145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331474" y="1706541"/>
            <a:ext cx="527050" cy="790575"/>
            <a:chOff x="4331474" y="1706541"/>
            <a:chExt cx="527050" cy="790575"/>
          </a:xfrm>
        </p:grpSpPr>
        <p:sp>
          <p:nvSpPr>
            <p:cNvPr id="45" name="object 45"/>
            <p:cNvSpPr/>
            <p:nvPr/>
          </p:nvSpPr>
          <p:spPr>
            <a:xfrm>
              <a:off x="4667186" y="1991956"/>
              <a:ext cx="178435" cy="492125"/>
            </a:xfrm>
            <a:custGeom>
              <a:avLst/>
              <a:gdLst/>
              <a:ahLst/>
              <a:cxnLst/>
              <a:rect l="l" t="t" r="r" b="b"/>
              <a:pathLst>
                <a:path w="178435" h="492125">
                  <a:moveTo>
                    <a:pt x="121729" y="0"/>
                  </a:moveTo>
                  <a:lnTo>
                    <a:pt x="136139" y="49206"/>
                  </a:lnTo>
                  <a:lnTo>
                    <a:pt x="144642" y="98362"/>
                  </a:lnTo>
                  <a:lnTo>
                    <a:pt x="147357" y="146838"/>
                  </a:lnTo>
                  <a:lnTo>
                    <a:pt x="144402" y="194005"/>
                  </a:lnTo>
                  <a:lnTo>
                    <a:pt x="135894" y="239234"/>
                  </a:lnTo>
                  <a:lnTo>
                    <a:pt x="121954" y="281896"/>
                  </a:lnTo>
                  <a:lnTo>
                    <a:pt x="102698" y="321362"/>
                  </a:lnTo>
                  <a:lnTo>
                    <a:pt x="78247" y="357002"/>
                  </a:lnTo>
                  <a:lnTo>
                    <a:pt x="48717" y="388188"/>
                  </a:lnTo>
                  <a:lnTo>
                    <a:pt x="33096" y="353580"/>
                  </a:lnTo>
                  <a:lnTo>
                    <a:pt x="0" y="464845"/>
                  </a:lnTo>
                  <a:lnTo>
                    <a:pt x="95567" y="492010"/>
                  </a:lnTo>
                  <a:lnTo>
                    <a:pt x="79959" y="457403"/>
                  </a:lnTo>
                  <a:lnTo>
                    <a:pt x="111125" y="424190"/>
                  </a:lnTo>
                  <a:lnTo>
                    <a:pt x="136477" y="386183"/>
                  </a:lnTo>
                  <a:lnTo>
                    <a:pt x="155947" y="344135"/>
                  </a:lnTo>
                  <a:lnTo>
                    <a:pt x="169465" y="298800"/>
                  </a:lnTo>
                  <a:lnTo>
                    <a:pt x="176963" y="250932"/>
                  </a:lnTo>
                  <a:lnTo>
                    <a:pt x="178371" y="201287"/>
                  </a:lnTo>
                  <a:lnTo>
                    <a:pt x="173621" y="150616"/>
                  </a:lnTo>
                  <a:lnTo>
                    <a:pt x="162643" y="99676"/>
                  </a:lnTo>
                  <a:lnTo>
                    <a:pt x="145369" y="49219"/>
                  </a:lnTo>
                  <a:lnTo>
                    <a:pt x="12172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44174" y="1719241"/>
              <a:ext cx="462280" cy="306705"/>
            </a:xfrm>
            <a:custGeom>
              <a:avLst/>
              <a:gdLst/>
              <a:ahLst/>
              <a:cxnLst/>
              <a:rect l="l" t="t" r="r" b="b"/>
              <a:pathLst>
                <a:path w="462279" h="306705">
                  <a:moveTo>
                    <a:pt x="119846" y="0"/>
                  </a:moveTo>
                  <a:lnTo>
                    <a:pt x="79092" y="823"/>
                  </a:lnTo>
                  <a:lnTo>
                    <a:pt x="38972" y="8030"/>
                  </a:lnTo>
                  <a:lnTo>
                    <a:pt x="0" y="21877"/>
                  </a:lnTo>
                  <a:lnTo>
                    <a:pt x="31242" y="91092"/>
                  </a:lnTo>
                  <a:lnTo>
                    <a:pt x="70213" y="77245"/>
                  </a:lnTo>
                  <a:lnTo>
                    <a:pt x="110333" y="70038"/>
                  </a:lnTo>
                  <a:lnTo>
                    <a:pt x="151087" y="69215"/>
                  </a:lnTo>
                  <a:lnTo>
                    <a:pt x="191962" y="74518"/>
                  </a:lnTo>
                  <a:lnTo>
                    <a:pt x="232447" y="85690"/>
                  </a:lnTo>
                  <a:lnTo>
                    <a:pt x="272027" y="102476"/>
                  </a:lnTo>
                  <a:lnTo>
                    <a:pt x="310190" y="124618"/>
                  </a:lnTo>
                  <a:lnTo>
                    <a:pt x="346424" y="151858"/>
                  </a:lnTo>
                  <a:lnTo>
                    <a:pt x="380214" y="183941"/>
                  </a:lnTo>
                  <a:lnTo>
                    <a:pt x="411048" y="220609"/>
                  </a:lnTo>
                  <a:lnTo>
                    <a:pt x="438413" y="261606"/>
                  </a:lnTo>
                  <a:lnTo>
                    <a:pt x="461797" y="306675"/>
                  </a:lnTo>
                  <a:lnTo>
                    <a:pt x="430555" y="237460"/>
                  </a:lnTo>
                  <a:lnTo>
                    <a:pt x="407174" y="192391"/>
                  </a:lnTo>
                  <a:lnTo>
                    <a:pt x="379810" y="151394"/>
                  </a:lnTo>
                  <a:lnTo>
                    <a:pt x="348977" y="114726"/>
                  </a:lnTo>
                  <a:lnTo>
                    <a:pt x="315187" y="82643"/>
                  </a:lnTo>
                  <a:lnTo>
                    <a:pt x="278954" y="55403"/>
                  </a:lnTo>
                  <a:lnTo>
                    <a:pt x="240790" y="33261"/>
                  </a:lnTo>
                  <a:lnTo>
                    <a:pt x="201209" y="16475"/>
                  </a:lnTo>
                  <a:lnTo>
                    <a:pt x="160723" y="5303"/>
                  </a:lnTo>
                  <a:lnTo>
                    <a:pt x="119846" y="0"/>
                  </a:lnTo>
                  <a:close/>
                </a:path>
              </a:pathLst>
            </a:custGeom>
            <a:solidFill>
              <a:srgbClr val="406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44174" y="1719241"/>
              <a:ext cx="501650" cy="765175"/>
            </a:xfrm>
            <a:custGeom>
              <a:avLst/>
              <a:gdLst/>
              <a:ahLst/>
              <a:cxnLst/>
              <a:rect l="l" t="t" r="r" b="b"/>
              <a:pathLst>
                <a:path w="501650" h="765175">
                  <a:moveTo>
                    <a:pt x="461797" y="306675"/>
                  </a:moveTo>
                  <a:lnTo>
                    <a:pt x="438413" y="261606"/>
                  </a:lnTo>
                  <a:lnTo>
                    <a:pt x="411048" y="220609"/>
                  </a:lnTo>
                  <a:lnTo>
                    <a:pt x="380214" y="183941"/>
                  </a:lnTo>
                  <a:lnTo>
                    <a:pt x="346424" y="151858"/>
                  </a:lnTo>
                  <a:lnTo>
                    <a:pt x="310190" y="124618"/>
                  </a:lnTo>
                  <a:lnTo>
                    <a:pt x="272027" y="102476"/>
                  </a:lnTo>
                  <a:lnTo>
                    <a:pt x="232447" y="85690"/>
                  </a:lnTo>
                  <a:lnTo>
                    <a:pt x="191962" y="74518"/>
                  </a:lnTo>
                  <a:lnTo>
                    <a:pt x="151087" y="69215"/>
                  </a:lnTo>
                  <a:lnTo>
                    <a:pt x="110333" y="70038"/>
                  </a:lnTo>
                  <a:lnTo>
                    <a:pt x="70213" y="77245"/>
                  </a:lnTo>
                  <a:lnTo>
                    <a:pt x="31242" y="91092"/>
                  </a:lnTo>
                  <a:lnTo>
                    <a:pt x="0" y="21877"/>
                  </a:lnTo>
                  <a:lnTo>
                    <a:pt x="38972" y="8030"/>
                  </a:lnTo>
                  <a:lnTo>
                    <a:pt x="79092" y="823"/>
                  </a:lnTo>
                  <a:lnTo>
                    <a:pt x="119846" y="0"/>
                  </a:lnTo>
                  <a:lnTo>
                    <a:pt x="160723" y="5303"/>
                  </a:lnTo>
                  <a:lnTo>
                    <a:pt x="201209" y="16475"/>
                  </a:lnTo>
                  <a:lnTo>
                    <a:pt x="240790" y="33261"/>
                  </a:lnTo>
                  <a:lnTo>
                    <a:pt x="278954" y="55403"/>
                  </a:lnTo>
                  <a:lnTo>
                    <a:pt x="315187" y="82643"/>
                  </a:lnTo>
                  <a:lnTo>
                    <a:pt x="348977" y="114726"/>
                  </a:lnTo>
                  <a:lnTo>
                    <a:pt x="379810" y="151394"/>
                  </a:lnTo>
                  <a:lnTo>
                    <a:pt x="407174" y="192391"/>
                  </a:lnTo>
                  <a:lnTo>
                    <a:pt x="430555" y="237460"/>
                  </a:lnTo>
                  <a:lnTo>
                    <a:pt x="461797" y="306675"/>
                  </a:lnTo>
                  <a:lnTo>
                    <a:pt x="480006" y="353727"/>
                  </a:lnTo>
                  <a:lnTo>
                    <a:pt x="492641" y="401318"/>
                  </a:lnTo>
                  <a:lnTo>
                    <a:pt x="499786" y="448853"/>
                  </a:lnTo>
                  <a:lnTo>
                    <a:pt x="501521" y="495739"/>
                  </a:lnTo>
                  <a:lnTo>
                    <a:pt x="497930" y="541380"/>
                  </a:lnTo>
                  <a:lnTo>
                    <a:pt x="489095" y="585182"/>
                  </a:lnTo>
                  <a:lnTo>
                    <a:pt x="475100" y="626552"/>
                  </a:lnTo>
                  <a:lnTo>
                    <a:pt x="456025" y="664894"/>
                  </a:lnTo>
                  <a:lnTo>
                    <a:pt x="431955" y="699614"/>
                  </a:lnTo>
                  <a:lnTo>
                    <a:pt x="402971" y="730118"/>
                  </a:lnTo>
                  <a:lnTo>
                    <a:pt x="418579" y="764725"/>
                  </a:lnTo>
                  <a:lnTo>
                    <a:pt x="323011" y="737560"/>
                  </a:lnTo>
                  <a:lnTo>
                    <a:pt x="356108" y="626295"/>
                  </a:lnTo>
                  <a:lnTo>
                    <a:pt x="371729" y="660903"/>
                  </a:lnTo>
                  <a:lnTo>
                    <a:pt x="401258" y="629717"/>
                  </a:lnTo>
                  <a:lnTo>
                    <a:pt x="425710" y="594077"/>
                  </a:lnTo>
                  <a:lnTo>
                    <a:pt x="444966" y="554611"/>
                  </a:lnTo>
                  <a:lnTo>
                    <a:pt x="458906" y="511949"/>
                  </a:lnTo>
                  <a:lnTo>
                    <a:pt x="467413" y="466720"/>
                  </a:lnTo>
                  <a:lnTo>
                    <a:pt x="470369" y="419553"/>
                  </a:lnTo>
                  <a:lnTo>
                    <a:pt x="467654" y="371077"/>
                  </a:lnTo>
                  <a:lnTo>
                    <a:pt x="459151" y="321921"/>
                  </a:lnTo>
                  <a:lnTo>
                    <a:pt x="444741" y="272715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98475" y="1275181"/>
            <a:ext cx="5122545" cy="43465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  <a:tabLst>
                <a:tab pos="1409700" algn="l"/>
              </a:tabLst>
            </a:pP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Defender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derechos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ante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situaciones en el uso de  </a:t>
            </a:r>
            <a:r>
              <a:rPr sz="3000" b="1" spc="-7" baseline="1388" dirty="0">
                <a:solidFill>
                  <a:srgbClr val="44546A"/>
                </a:solidFill>
                <a:latin typeface="Carlito"/>
                <a:cs typeface="Carlito"/>
              </a:rPr>
              <a:t>las</a:t>
            </a:r>
            <a:r>
              <a:rPr sz="3000" b="1" baseline="1388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3000" b="1" spc="-7" baseline="1388" dirty="0">
                <a:solidFill>
                  <a:srgbClr val="44546A"/>
                </a:solidFill>
                <a:latin typeface="Carlito"/>
                <a:cs typeface="Carlito"/>
              </a:rPr>
              <a:t>TIC	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TRANSVERSALIDAD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COLABORACIÓN</a:t>
            </a:r>
            <a:r>
              <a:rPr sz="2000" b="1" spc="1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INTERDISCIPLINAR</a:t>
            </a:r>
            <a:endParaRPr sz="2000">
              <a:latin typeface="Carlito"/>
              <a:cs typeface="Carlito"/>
            </a:endParaRPr>
          </a:p>
          <a:p>
            <a:pPr marL="3952240" marR="178435">
              <a:lnSpc>
                <a:spcPct val="100000"/>
              </a:lnSpc>
              <a:spcBef>
                <a:spcPts val="1360"/>
              </a:spcBef>
            </a:pPr>
            <a:r>
              <a:rPr sz="1600" b="1" spc="-15" dirty="0">
                <a:latin typeface="Carlito"/>
                <a:cs typeface="Carlito"/>
              </a:rPr>
              <a:t>Constante  </a:t>
            </a:r>
            <a:r>
              <a:rPr sz="1600" b="1" dirty="0">
                <a:latin typeface="Carlito"/>
                <a:cs typeface="Carlito"/>
              </a:rPr>
              <a:t>a</a:t>
            </a:r>
            <a:r>
              <a:rPr sz="1600" b="1" spc="-5" dirty="0">
                <a:latin typeface="Carlito"/>
                <a:cs typeface="Carlito"/>
              </a:rPr>
              <a:t>p</a:t>
            </a:r>
            <a:r>
              <a:rPr sz="1600" b="1" spc="-20" dirty="0">
                <a:latin typeface="Carlito"/>
                <a:cs typeface="Carlito"/>
              </a:rPr>
              <a:t>r</a:t>
            </a:r>
            <a:r>
              <a:rPr sz="1600" b="1" spc="-5" dirty="0">
                <a:latin typeface="Carlito"/>
                <a:cs typeface="Carlito"/>
              </a:rPr>
              <a:t>end</a:t>
            </a:r>
            <a:r>
              <a:rPr sz="1600" b="1" dirty="0">
                <a:latin typeface="Carlito"/>
                <a:cs typeface="Carlito"/>
              </a:rPr>
              <a:t>i</a:t>
            </a:r>
            <a:r>
              <a:rPr sz="1600" b="1" spc="-20" dirty="0">
                <a:latin typeface="Carlito"/>
                <a:cs typeface="Carlito"/>
              </a:rPr>
              <a:t>z</a:t>
            </a:r>
            <a:r>
              <a:rPr sz="1600" b="1" dirty="0">
                <a:latin typeface="Carlito"/>
                <a:cs typeface="Carlito"/>
              </a:rPr>
              <a:t>a</a:t>
            </a:r>
            <a:r>
              <a:rPr sz="1600" b="1" spc="-5" dirty="0">
                <a:latin typeface="Carlito"/>
                <a:cs typeface="Carlito"/>
              </a:rPr>
              <a:t>j</a:t>
            </a:r>
            <a:r>
              <a:rPr sz="1600" b="1" dirty="0">
                <a:latin typeface="Carlito"/>
                <a:cs typeface="Carlito"/>
              </a:rPr>
              <a:t>e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rlito"/>
              <a:cs typeface="Carlito"/>
            </a:endParaRPr>
          </a:p>
          <a:p>
            <a:pPr marL="3997325">
              <a:lnSpc>
                <a:spcPct val="100000"/>
              </a:lnSpc>
            </a:pPr>
            <a:r>
              <a:rPr sz="1600" b="1" spc="-5" dirty="0">
                <a:latin typeface="Carlito"/>
                <a:cs typeface="Carlito"/>
              </a:rPr>
              <a:t>Colaboración</a:t>
            </a:r>
            <a:endParaRPr sz="1600">
              <a:latin typeface="Carlito"/>
              <a:cs typeface="Carlito"/>
            </a:endParaRPr>
          </a:p>
          <a:p>
            <a:pPr marL="3924300" marR="222885" indent="27940">
              <a:lnSpc>
                <a:spcPct val="314400"/>
              </a:lnSpc>
              <a:spcBef>
                <a:spcPts val="100"/>
              </a:spcBef>
            </a:pPr>
            <a:r>
              <a:rPr sz="1600" b="1" spc="-5" dirty="0">
                <a:latin typeface="Carlito"/>
                <a:cs typeface="Carlito"/>
              </a:rPr>
              <a:t>P</a:t>
            </a:r>
            <a:r>
              <a:rPr sz="1600" b="1" spc="-20" dirty="0">
                <a:latin typeface="Carlito"/>
                <a:cs typeface="Carlito"/>
              </a:rPr>
              <a:t>r</a:t>
            </a:r>
            <a:r>
              <a:rPr sz="1600" b="1" spc="-10" dirty="0">
                <a:latin typeface="Carlito"/>
                <a:cs typeface="Carlito"/>
              </a:rPr>
              <a:t>e</a:t>
            </a:r>
            <a:r>
              <a:rPr sz="1600" b="1" spc="-20" dirty="0">
                <a:latin typeface="Carlito"/>
                <a:cs typeface="Carlito"/>
              </a:rPr>
              <a:t>v</a:t>
            </a:r>
            <a:r>
              <a:rPr sz="1600" b="1" spc="-5" dirty="0">
                <a:latin typeface="Carlito"/>
                <a:cs typeface="Carlito"/>
              </a:rPr>
              <a:t>en</a:t>
            </a:r>
            <a:r>
              <a:rPr sz="1600" b="1" dirty="0">
                <a:latin typeface="Carlito"/>
                <a:cs typeface="Carlito"/>
              </a:rPr>
              <a:t>ción  </a:t>
            </a:r>
            <a:r>
              <a:rPr sz="1600" b="1" spc="-5" dirty="0">
                <a:latin typeface="Carlito"/>
                <a:cs typeface="Carlito"/>
              </a:rPr>
              <a:t>Reacción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018" y="1664245"/>
            <a:ext cx="1881327" cy="1997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048755"/>
            <a:ext cx="9144000" cy="809625"/>
            <a:chOff x="0" y="6048755"/>
            <a:chExt cx="9144000" cy="809625"/>
          </a:xfrm>
        </p:grpSpPr>
        <p:sp>
          <p:nvSpPr>
            <p:cNvPr id="4" name="object 4"/>
            <p:cNvSpPr/>
            <p:nvPr/>
          </p:nvSpPr>
          <p:spPr>
            <a:xfrm>
              <a:off x="0" y="6092951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" y="6166103"/>
              <a:ext cx="399288" cy="646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34745" y="4226814"/>
            <a:ext cx="302895" cy="299085"/>
          </a:xfrm>
          <a:custGeom>
            <a:avLst/>
            <a:gdLst/>
            <a:ahLst/>
            <a:cxnLst/>
            <a:rect l="l" t="t" r="r" b="b"/>
            <a:pathLst>
              <a:path w="302894" h="299085">
                <a:moveTo>
                  <a:pt x="266985" y="228206"/>
                </a:moveTo>
                <a:lnTo>
                  <a:pt x="195465" y="228206"/>
                </a:lnTo>
                <a:lnTo>
                  <a:pt x="263510" y="295211"/>
                </a:lnTo>
                <a:lnTo>
                  <a:pt x="265747" y="297522"/>
                </a:lnTo>
                <a:lnTo>
                  <a:pt x="268744" y="298691"/>
                </a:lnTo>
                <a:lnTo>
                  <a:pt x="274408" y="298691"/>
                </a:lnTo>
                <a:lnTo>
                  <a:pt x="277063" y="297573"/>
                </a:lnTo>
                <a:lnTo>
                  <a:pt x="280521" y="295148"/>
                </a:lnTo>
                <a:lnTo>
                  <a:pt x="283743" y="292950"/>
                </a:lnTo>
                <a:lnTo>
                  <a:pt x="302501" y="270764"/>
                </a:lnTo>
                <a:lnTo>
                  <a:pt x="302501" y="265188"/>
                </a:lnTo>
                <a:lnTo>
                  <a:pt x="301371" y="262267"/>
                </a:lnTo>
                <a:lnTo>
                  <a:pt x="299110" y="259994"/>
                </a:lnTo>
                <a:lnTo>
                  <a:pt x="266985" y="228206"/>
                </a:lnTo>
                <a:close/>
              </a:path>
              <a:path w="302894" h="299085">
                <a:moveTo>
                  <a:pt x="126149" y="0"/>
                </a:moveTo>
                <a:lnTo>
                  <a:pt x="77190" y="9791"/>
                </a:lnTo>
                <a:lnTo>
                  <a:pt x="37033" y="36576"/>
                </a:lnTo>
                <a:lnTo>
                  <a:pt x="9804" y="76263"/>
                </a:lnTo>
                <a:lnTo>
                  <a:pt x="0" y="124447"/>
                </a:lnTo>
                <a:lnTo>
                  <a:pt x="608" y="137086"/>
                </a:lnTo>
                <a:lnTo>
                  <a:pt x="15214" y="183657"/>
                </a:lnTo>
                <a:lnTo>
                  <a:pt x="46048" y="220388"/>
                </a:lnTo>
                <a:lnTo>
                  <a:pt x="88910" y="243349"/>
                </a:lnTo>
                <a:lnTo>
                  <a:pt x="126149" y="248793"/>
                </a:lnTo>
                <a:lnTo>
                  <a:pt x="135370" y="248462"/>
                </a:lnTo>
                <a:lnTo>
                  <a:pt x="179404" y="236983"/>
                </a:lnTo>
                <a:lnTo>
                  <a:pt x="195465" y="228206"/>
                </a:lnTo>
                <a:lnTo>
                  <a:pt x="266985" y="228206"/>
                </a:lnTo>
                <a:lnTo>
                  <a:pt x="237504" y="199034"/>
                </a:lnTo>
                <a:lnTo>
                  <a:pt x="126098" y="199034"/>
                </a:lnTo>
                <a:lnTo>
                  <a:pt x="118437" y="198669"/>
                </a:lnTo>
                <a:lnTo>
                  <a:pt x="78065" y="182010"/>
                </a:lnTo>
                <a:lnTo>
                  <a:pt x="53765" y="146830"/>
                </a:lnTo>
                <a:lnTo>
                  <a:pt x="50368" y="124447"/>
                </a:lnTo>
                <a:lnTo>
                  <a:pt x="50684" y="118084"/>
                </a:lnTo>
                <a:lnTo>
                  <a:pt x="67880" y="77108"/>
                </a:lnTo>
                <a:lnTo>
                  <a:pt x="103774" y="53180"/>
                </a:lnTo>
                <a:lnTo>
                  <a:pt x="126098" y="49847"/>
                </a:lnTo>
                <a:lnTo>
                  <a:pt x="226629" y="49847"/>
                </a:lnTo>
                <a:lnTo>
                  <a:pt x="223288" y="45447"/>
                </a:lnTo>
                <a:lnTo>
                  <a:pt x="185954" y="15139"/>
                </a:lnTo>
                <a:lnTo>
                  <a:pt x="138937" y="613"/>
                </a:lnTo>
                <a:lnTo>
                  <a:pt x="126149" y="0"/>
                </a:lnTo>
                <a:close/>
              </a:path>
              <a:path w="302894" h="299085">
                <a:moveTo>
                  <a:pt x="226629" y="49847"/>
                </a:moveTo>
                <a:lnTo>
                  <a:pt x="126098" y="49847"/>
                </a:lnTo>
                <a:lnTo>
                  <a:pt x="133738" y="50220"/>
                </a:lnTo>
                <a:lnTo>
                  <a:pt x="141165" y="51333"/>
                </a:lnTo>
                <a:lnTo>
                  <a:pt x="179285" y="71793"/>
                </a:lnTo>
                <a:lnTo>
                  <a:pt x="200130" y="109547"/>
                </a:lnTo>
                <a:lnTo>
                  <a:pt x="201650" y="124447"/>
                </a:lnTo>
                <a:lnTo>
                  <a:pt x="201271" y="132186"/>
                </a:lnTo>
                <a:lnTo>
                  <a:pt x="184153" y="172051"/>
                </a:lnTo>
                <a:lnTo>
                  <a:pt x="148376" y="195739"/>
                </a:lnTo>
                <a:lnTo>
                  <a:pt x="126098" y="199034"/>
                </a:lnTo>
                <a:lnTo>
                  <a:pt x="237504" y="199034"/>
                </a:lnTo>
                <a:lnTo>
                  <a:pt x="231279" y="192874"/>
                </a:lnTo>
                <a:lnTo>
                  <a:pt x="236003" y="185166"/>
                </a:lnTo>
                <a:lnTo>
                  <a:pt x="240153" y="177163"/>
                </a:lnTo>
                <a:lnTo>
                  <a:pt x="251793" y="133581"/>
                </a:lnTo>
                <a:lnTo>
                  <a:pt x="252133" y="124447"/>
                </a:lnTo>
                <a:lnTo>
                  <a:pt x="251516" y="111848"/>
                </a:lnTo>
                <a:lnTo>
                  <a:pt x="236884" y="65284"/>
                </a:lnTo>
                <a:lnTo>
                  <a:pt x="230554" y="55014"/>
                </a:lnTo>
                <a:lnTo>
                  <a:pt x="226629" y="49847"/>
                </a:lnTo>
                <a:close/>
              </a:path>
              <a:path w="302894" h="299085">
                <a:moveTo>
                  <a:pt x="128638" y="77317"/>
                </a:moveTo>
                <a:lnTo>
                  <a:pt x="119456" y="77317"/>
                </a:lnTo>
                <a:lnTo>
                  <a:pt x="113245" y="78562"/>
                </a:lnTo>
                <a:lnTo>
                  <a:pt x="101739" y="83362"/>
                </a:lnTo>
                <a:lnTo>
                  <a:pt x="96710" y="86804"/>
                </a:lnTo>
                <a:lnTo>
                  <a:pt x="92392" y="91135"/>
                </a:lnTo>
                <a:lnTo>
                  <a:pt x="87947" y="95516"/>
                </a:lnTo>
                <a:lnTo>
                  <a:pt x="84543" y="100545"/>
                </a:lnTo>
                <a:lnTo>
                  <a:pt x="79603" y="112064"/>
                </a:lnTo>
                <a:lnTo>
                  <a:pt x="78409" y="118084"/>
                </a:lnTo>
                <a:lnTo>
                  <a:pt x="78409" y="126949"/>
                </a:lnTo>
                <a:lnTo>
                  <a:pt x="79260" y="129044"/>
                </a:lnTo>
                <a:lnTo>
                  <a:pt x="81038" y="130886"/>
                </a:lnTo>
                <a:lnTo>
                  <a:pt x="82816" y="132689"/>
                </a:lnTo>
                <a:lnTo>
                  <a:pt x="85153" y="133540"/>
                </a:lnTo>
                <a:lnTo>
                  <a:pt x="90576" y="133540"/>
                </a:lnTo>
                <a:lnTo>
                  <a:pt x="92748" y="132689"/>
                </a:lnTo>
                <a:lnTo>
                  <a:pt x="94602" y="130886"/>
                </a:lnTo>
                <a:lnTo>
                  <a:pt x="96431" y="129044"/>
                </a:lnTo>
                <a:lnTo>
                  <a:pt x="97332" y="126949"/>
                </a:lnTo>
                <a:lnTo>
                  <a:pt x="97332" y="116484"/>
                </a:lnTo>
                <a:lnTo>
                  <a:pt x="100152" y="109715"/>
                </a:lnTo>
                <a:lnTo>
                  <a:pt x="105765" y="104216"/>
                </a:lnTo>
                <a:lnTo>
                  <a:pt x="111379" y="98793"/>
                </a:lnTo>
                <a:lnTo>
                  <a:pt x="118186" y="96012"/>
                </a:lnTo>
                <a:lnTo>
                  <a:pt x="128638" y="96012"/>
                </a:lnTo>
                <a:lnTo>
                  <a:pt x="130848" y="95110"/>
                </a:lnTo>
                <a:lnTo>
                  <a:pt x="132676" y="93268"/>
                </a:lnTo>
                <a:lnTo>
                  <a:pt x="134493" y="91490"/>
                </a:lnTo>
                <a:lnTo>
                  <a:pt x="135407" y="89331"/>
                </a:lnTo>
                <a:lnTo>
                  <a:pt x="135407" y="84099"/>
                </a:lnTo>
                <a:lnTo>
                  <a:pt x="134493" y="81838"/>
                </a:lnTo>
                <a:lnTo>
                  <a:pt x="132676" y="79997"/>
                </a:lnTo>
                <a:lnTo>
                  <a:pt x="130848" y="78219"/>
                </a:lnTo>
                <a:lnTo>
                  <a:pt x="128638" y="77317"/>
                </a:lnTo>
                <a:close/>
              </a:path>
            </a:pathLst>
          </a:custGeom>
          <a:solidFill>
            <a:srgbClr val="258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7141" y="4164329"/>
            <a:ext cx="302260" cy="404495"/>
          </a:xfrm>
          <a:custGeom>
            <a:avLst/>
            <a:gdLst/>
            <a:ahLst/>
            <a:cxnLst/>
            <a:rect l="l" t="t" r="r" b="b"/>
            <a:pathLst>
              <a:path w="302260" h="404495">
                <a:moveTo>
                  <a:pt x="186944" y="371297"/>
                </a:moveTo>
                <a:lnTo>
                  <a:pt x="115112" y="371297"/>
                </a:lnTo>
                <a:lnTo>
                  <a:pt x="115912" y="377471"/>
                </a:lnTo>
                <a:lnTo>
                  <a:pt x="118049" y="383647"/>
                </a:lnTo>
                <a:lnTo>
                  <a:pt x="121134" y="389824"/>
                </a:lnTo>
                <a:lnTo>
                  <a:pt x="124777" y="395998"/>
                </a:lnTo>
                <a:lnTo>
                  <a:pt x="134454" y="399923"/>
                </a:lnTo>
                <a:lnTo>
                  <a:pt x="139052" y="404228"/>
                </a:lnTo>
                <a:lnTo>
                  <a:pt x="158394" y="404228"/>
                </a:lnTo>
                <a:lnTo>
                  <a:pt x="168071" y="399923"/>
                </a:lnTo>
                <a:lnTo>
                  <a:pt x="172669" y="395998"/>
                </a:lnTo>
                <a:lnTo>
                  <a:pt x="178976" y="389824"/>
                </a:lnTo>
                <a:lnTo>
                  <a:pt x="183430" y="383647"/>
                </a:lnTo>
                <a:lnTo>
                  <a:pt x="186072" y="377471"/>
                </a:lnTo>
                <a:lnTo>
                  <a:pt x="186944" y="371297"/>
                </a:lnTo>
                <a:close/>
              </a:path>
              <a:path w="302260" h="404495">
                <a:moveTo>
                  <a:pt x="210883" y="326605"/>
                </a:moveTo>
                <a:lnTo>
                  <a:pt x="91173" y="326605"/>
                </a:lnTo>
                <a:lnTo>
                  <a:pt x="95770" y="359143"/>
                </a:lnTo>
                <a:lnTo>
                  <a:pt x="206286" y="359143"/>
                </a:lnTo>
                <a:lnTo>
                  <a:pt x="210883" y="326605"/>
                </a:lnTo>
                <a:close/>
              </a:path>
              <a:path w="302260" h="404495">
                <a:moveTo>
                  <a:pt x="148729" y="0"/>
                </a:moveTo>
                <a:lnTo>
                  <a:pt x="92381" y="9655"/>
                </a:lnTo>
                <a:lnTo>
                  <a:pt x="43281" y="40779"/>
                </a:lnTo>
                <a:lnTo>
                  <a:pt x="10763" y="80968"/>
                </a:lnTo>
                <a:lnTo>
                  <a:pt x="0" y="130568"/>
                </a:lnTo>
                <a:lnTo>
                  <a:pt x="2604" y="154238"/>
                </a:lnTo>
                <a:lnTo>
                  <a:pt x="10129" y="176439"/>
                </a:lnTo>
                <a:lnTo>
                  <a:pt x="22143" y="197171"/>
                </a:lnTo>
                <a:lnTo>
                  <a:pt x="38214" y="216433"/>
                </a:lnTo>
                <a:lnTo>
                  <a:pt x="43281" y="220345"/>
                </a:lnTo>
                <a:lnTo>
                  <a:pt x="43281" y="224269"/>
                </a:lnTo>
                <a:lnTo>
                  <a:pt x="47891" y="224269"/>
                </a:lnTo>
                <a:lnTo>
                  <a:pt x="50893" y="230443"/>
                </a:lnTo>
                <a:lnTo>
                  <a:pt x="52961" y="236816"/>
                </a:lnTo>
                <a:lnTo>
                  <a:pt x="54819" y="242796"/>
                </a:lnTo>
                <a:lnTo>
                  <a:pt x="57556" y="248970"/>
                </a:lnTo>
                <a:lnTo>
                  <a:pt x="61013" y="255138"/>
                </a:lnTo>
                <a:lnTo>
                  <a:pt x="64123" y="261272"/>
                </a:lnTo>
                <a:lnTo>
                  <a:pt x="66370" y="267332"/>
                </a:lnTo>
                <a:lnTo>
                  <a:pt x="67233" y="273278"/>
                </a:lnTo>
                <a:lnTo>
                  <a:pt x="71831" y="273278"/>
                </a:lnTo>
                <a:lnTo>
                  <a:pt x="71831" y="310134"/>
                </a:lnTo>
                <a:lnTo>
                  <a:pt x="225628" y="310134"/>
                </a:lnTo>
                <a:lnTo>
                  <a:pt x="225628" y="281508"/>
                </a:lnTo>
                <a:lnTo>
                  <a:pt x="105448" y="281508"/>
                </a:lnTo>
                <a:lnTo>
                  <a:pt x="105448" y="273278"/>
                </a:lnTo>
                <a:lnTo>
                  <a:pt x="100837" y="261124"/>
                </a:lnTo>
                <a:lnTo>
                  <a:pt x="99974" y="254956"/>
                </a:lnTo>
                <a:lnTo>
                  <a:pt x="97729" y="248823"/>
                </a:lnTo>
                <a:lnTo>
                  <a:pt x="94622" y="242763"/>
                </a:lnTo>
                <a:lnTo>
                  <a:pt x="91060" y="236620"/>
                </a:lnTo>
                <a:lnTo>
                  <a:pt x="87527" y="230443"/>
                </a:lnTo>
                <a:lnTo>
                  <a:pt x="80420" y="218289"/>
                </a:lnTo>
                <a:lnTo>
                  <a:pt x="76898" y="212115"/>
                </a:lnTo>
                <a:lnTo>
                  <a:pt x="76898" y="208191"/>
                </a:lnTo>
                <a:lnTo>
                  <a:pt x="71831" y="203885"/>
                </a:lnTo>
                <a:lnTo>
                  <a:pt x="67233" y="203885"/>
                </a:lnTo>
                <a:lnTo>
                  <a:pt x="67233" y="195643"/>
                </a:lnTo>
                <a:lnTo>
                  <a:pt x="62166" y="195643"/>
                </a:lnTo>
                <a:lnTo>
                  <a:pt x="49738" y="180514"/>
                </a:lnTo>
                <a:lnTo>
                  <a:pt x="40809" y="164868"/>
                </a:lnTo>
                <a:lnTo>
                  <a:pt x="35422" y="148341"/>
                </a:lnTo>
                <a:lnTo>
                  <a:pt x="33616" y="130568"/>
                </a:lnTo>
                <a:lnTo>
                  <a:pt x="35501" y="109963"/>
                </a:lnTo>
                <a:lnTo>
                  <a:pt x="51876" y="74931"/>
                </a:lnTo>
                <a:lnTo>
                  <a:pt x="85987" y="48093"/>
                </a:lnTo>
                <a:lnTo>
                  <a:pt x="127125" y="34154"/>
                </a:lnTo>
                <a:lnTo>
                  <a:pt x="148729" y="32550"/>
                </a:lnTo>
                <a:lnTo>
                  <a:pt x="244160" y="32550"/>
                </a:lnTo>
                <a:lnTo>
                  <a:pt x="231738" y="22331"/>
                </a:lnTo>
                <a:lnTo>
                  <a:pt x="206976" y="9655"/>
                </a:lnTo>
                <a:lnTo>
                  <a:pt x="179450" y="2346"/>
                </a:lnTo>
                <a:lnTo>
                  <a:pt x="148729" y="0"/>
                </a:lnTo>
                <a:close/>
              </a:path>
              <a:path w="302260" h="404495">
                <a:moveTo>
                  <a:pt x="244160" y="32550"/>
                </a:moveTo>
                <a:lnTo>
                  <a:pt x="148729" y="32550"/>
                </a:lnTo>
                <a:lnTo>
                  <a:pt x="172920" y="34154"/>
                </a:lnTo>
                <a:lnTo>
                  <a:pt x="194825" y="39212"/>
                </a:lnTo>
                <a:lnTo>
                  <a:pt x="230225" y="61163"/>
                </a:lnTo>
                <a:lnTo>
                  <a:pt x="258310" y="91308"/>
                </a:lnTo>
                <a:lnTo>
                  <a:pt x="268439" y="130568"/>
                </a:lnTo>
                <a:lnTo>
                  <a:pt x="266620" y="148341"/>
                </a:lnTo>
                <a:lnTo>
                  <a:pt x="260786" y="164868"/>
                </a:lnTo>
                <a:lnTo>
                  <a:pt x="250378" y="180514"/>
                </a:lnTo>
                <a:lnTo>
                  <a:pt x="234835" y="195643"/>
                </a:lnTo>
                <a:lnTo>
                  <a:pt x="234835" y="199961"/>
                </a:lnTo>
                <a:lnTo>
                  <a:pt x="230225" y="199961"/>
                </a:lnTo>
                <a:lnTo>
                  <a:pt x="230225" y="203885"/>
                </a:lnTo>
                <a:lnTo>
                  <a:pt x="225628" y="208191"/>
                </a:lnTo>
                <a:lnTo>
                  <a:pt x="225628" y="212115"/>
                </a:lnTo>
                <a:lnTo>
                  <a:pt x="221899" y="218289"/>
                </a:lnTo>
                <a:lnTo>
                  <a:pt x="214612" y="230642"/>
                </a:lnTo>
                <a:lnTo>
                  <a:pt x="210883" y="236816"/>
                </a:lnTo>
                <a:lnTo>
                  <a:pt x="203835" y="248970"/>
                </a:lnTo>
                <a:lnTo>
                  <a:pt x="200220" y="255138"/>
                </a:lnTo>
                <a:lnTo>
                  <a:pt x="196608" y="261124"/>
                </a:lnTo>
                <a:lnTo>
                  <a:pt x="196608" y="273278"/>
                </a:lnTo>
                <a:lnTo>
                  <a:pt x="192011" y="277596"/>
                </a:lnTo>
                <a:lnTo>
                  <a:pt x="192011" y="281508"/>
                </a:lnTo>
                <a:lnTo>
                  <a:pt x="230225" y="281508"/>
                </a:lnTo>
                <a:lnTo>
                  <a:pt x="230225" y="273278"/>
                </a:lnTo>
                <a:lnTo>
                  <a:pt x="232969" y="267332"/>
                </a:lnTo>
                <a:lnTo>
                  <a:pt x="250643" y="230443"/>
                </a:lnTo>
                <a:lnTo>
                  <a:pt x="254165" y="224269"/>
                </a:lnTo>
                <a:lnTo>
                  <a:pt x="259232" y="220345"/>
                </a:lnTo>
                <a:lnTo>
                  <a:pt x="259232" y="216433"/>
                </a:lnTo>
                <a:lnTo>
                  <a:pt x="263842" y="216433"/>
                </a:lnTo>
                <a:lnTo>
                  <a:pt x="279912" y="197171"/>
                </a:lnTo>
                <a:lnTo>
                  <a:pt x="291926" y="176439"/>
                </a:lnTo>
                <a:lnTo>
                  <a:pt x="299452" y="154238"/>
                </a:lnTo>
                <a:lnTo>
                  <a:pt x="302056" y="130568"/>
                </a:lnTo>
                <a:lnTo>
                  <a:pt x="299301" y="104409"/>
                </a:lnTo>
                <a:lnTo>
                  <a:pt x="290717" y="80968"/>
                </a:lnTo>
                <a:lnTo>
                  <a:pt x="275830" y="59881"/>
                </a:lnTo>
                <a:lnTo>
                  <a:pt x="254165" y="40779"/>
                </a:lnTo>
                <a:lnTo>
                  <a:pt x="244160" y="32550"/>
                </a:lnTo>
                <a:close/>
              </a:path>
              <a:path w="302260" h="404495">
                <a:moveTo>
                  <a:pt x="105448" y="138798"/>
                </a:moveTo>
                <a:lnTo>
                  <a:pt x="81495" y="150952"/>
                </a:lnTo>
                <a:lnTo>
                  <a:pt x="110515" y="195643"/>
                </a:lnTo>
                <a:lnTo>
                  <a:pt x="124777" y="216433"/>
                </a:lnTo>
                <a:lnTo>
                  <a:pt x="134454" y="195643"/>
                </a:lnTo>
                <a:lnTo>
                  <a:pt x="148729" y="171335"/>
                </a:lnTo>
                <a:lnTo>
                  <a:pt x="202720" y="171335"/>
                </a:lnTo>
                <a:lnTo>
                  <a:pt x="208062" y="163106"/>
                </a:lnTo>
                <a:lnTo>
                  <a:pt x="124777" y="163106"/>
                </a:lnTo>
                <a:lnTo>
                  <a:pt x="105448" y="138798"/>
                </a:lnTo>
                <a:close/>
              </a:path>
              <a:path w="302260" h="404495">
                <a:moveTo>
                  <a:pt x="202720" y="171335"/>
                </a:moveTo>
                <a:lnTo>
                  <a:pt x="148729" y="171335"/>
                </a:lnTo>
                <a:lnTo>
                  <a:pt x="163004" y="195643"/>
                </a:lnTo>
                <a:lnTo>
                  <a:pt x="177279" y="216433"/>
                </a:lnTo>
                <a:lnTo>
                  <a:pt x="186944" y="195643"/>
                </a:lnTo>
                <a:lnTo>
                  <a:pt x="202720" y="171335"/>
                </a:lnTo>
                <a:close/>
              </a:path>
              <a:path w="302260" h="404495">
                <a:moveTo>
                  <a:pt x="148729" y="118414"/>
                </a:moveTo>
                <a:lnTo>
                  <a:pt x="139052" y="138798"/>
                </a:lnTo>
                <a:lnTo>
                  <a:pt x="124777" y="163106"/>
                </a:lnTo>
                <a:lnTo>
                  <a:pt x="177279" y="163106"/>
                </a:lnTo>
                <a:lnTo>
                  <a:pt x="163004" y="138798"/>
                </a:lnTo>
                <a:lnTo>
                  <a:pt x="148729" y="118414"/>
                </a:lnTo>
                <a:close/>
              </a:path>
              <a:path w="302260" h="404495">
                <a:moveTo>
                  <a:pt x="192011" y="138798"/>
                </a:moveTo>
                <a:lnTo>
                  <a:pt x="177279" y="163106"/>
                </a:lnTo>
                <a:lnTo>
                  <a:pt x="208062" y="163106"/>
                </a:lnTo>
                <a:lnTo>
                  <a:pt x="215950" y="150952"/>
                </a:lnTo>
                <a:lnTo>
                  <a:pt x="192011" y="138798"/>
                </a:lnTo>
                <a:close/>
              </a:path>
            </a:pathLst>
          </a:custGeom>
          <a:solidFill>
            <a:srgbClr val="9EB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745" y="5082540"/>
            <a:ext cx="293370" cy="335280"/>
          </a:xfrm>
          <a:custGeom>
            <a:avLst/>
            <a:gdLst/>
            <a:ahLst/>
            <a:cxnLst/>
            <a:rect l="l" t="t" r="r" b="b"/>
            <a:pathLst>
              <a:path w="293369" h="335279">
                <a:moveTo>
                  <a:pt x="267829" y="314363"/>
                </a:moveTo>
                <a:lnTo>
                  <a:pt x="46495" y="314363"/>
                </a:lnTo>
                <a:lnTo>
                  <a:pt x="33180" y="316106"/>
                </a:lnTo>
                <a:lnTo>
                  <a:pt x="24229" y="322206"/>
                </a:lnTo>
                <a:lnTo>
                  <a:pt x="20954" y="335280"/>
                </a:lnTo>
                <a:lnTo>
                  <a:pt x="293370" y="335280"/>
                </a:lnTo>
                <a:lnTo>
                  <a:pt x="290095" y="322206"/>
                </a:lnTo>
                <a:lnTo>
                  <a:pt x="281144" y="316106"/>
                </a:lnTo>
                <a:lnTo>
                  <a:pt x="267829" y="314363"/>
                </a:lnTo>
                <a:close/>
              </a:path>
              <a:path w="293369" h="335279">
                <a:moveTo>
                  <a:pt x="109435" y="251612"/>
                </a:moveTo>
                <a:lnTo>
                  <a:pt x="58204" y="251612"/>
                </a:lnTo>
                <a:lnTo>
                  <a:pt x="62864" y="256260"/>
                </a:lnTo>
                <a:lnTo>
                  <a:pt x="62864" y="314363"/>
                </a:lnTo>
                <a:lnTo>
                  <a:pt x="236905" y="314363"/>
                </a:lnTo>
                <a:lnTo>
                  <a:pt x="260215" y="294590"/>
                </a:lnTo>
                <a:lnTo>
                  <a:pt x="261041" y="293446"/>
                </a:lnTo>
                <a:lnTo>
                  <a:pt x="167639" y="293446"/>
                </a:lnTo>
                <a:lnTo>
                  <a:pt x="151023" y="291974"/>
                </a:lnTo>
                <a:lnTo>
                  <a:pt x="133807" y="287778"/>
                </a:lnTo>
                <a:lnTo>
                  <a:pt x="117790" y="281187"/>
                </a:lnTo>
                <a:lnTo>
                  <a:pt x="104774" y="272529"/>
                </a:lnTo>
                <a:lnTo>
                  <a:pt x="104774" y="256260"/>
                </a:lnTo>
                <a:lnTo>
                  <a:pt x="109435" y="251612"/>
                </a:lnTo>
                <a:close/>
              </a:path>
              <a:path w="293369" h="335279">
                <a:moveTo>
                  <a:pt x="261179" y="127254"/>
                </a:moveTo>
                <a:lnTo>
                  <a:pt x="178117" y="127254"/>
                </a:lnTo>
                <a:lnTo>
                  <a:pt x="207011" y="136388"/>
                </a:lnTo>
                <a:lnTo>
                  <a:pt x="230285" y="154565"/>
                </a:lnTo>
                <a:lnTo>
                  <a:pt x="245811" y="179714"/>
                </a:lnTo>
                <a:lnTo>
                  <a:pt x="251459" y="209765"/>
                </a:lnTo>
                <a:lnTo>
                  <a:pt x="244830" y="242209"/>
                </a:lnTo>
                <a:lnTo>
                  <a:pt x="226795" y="268822"/>
                </a:lnTo>
                <a:lnTo>
                  <a:pt x="200137" y="286827"/>
                </a:lnTo>
                <a:lnTo>
                  <a:pt x="167639" y="293446"/>
                </a:lnTo>
                <a:lnTo>
                  <a:pt x="261041" y="293446"/>
                </a:lnTo>
                <a:lnTo>
                  <a:pt x="278015" y="269913"/>
                </a:lnTo>
                <a:lnTo>
                  <a:pt x="289376" y="241311"/>
                </a:lnTo>
                <a:lnTo>
                  <a:pt x="293370" y="209765"/>
                </a:lnTo>
                <a:lnTo>
                  <a:pt x="286238" y="167911"/>
                </a:lnTo>
                <a:lnTo>
                  <a:pt x="266445" y="132049"/>
                </a:lnTo>
                <a:lnTo>
                  <a:pt x="261179" y="127254"/>
                </a:lnTo>
                <a:close/>
              </a:path>
              <a:path w="293369" h="335279">
                <a:moveTo>
                  <a:pt x="167639" y="230682"/>
                </a:moveTo>
                <a:lnTo>
                  <a:pt x="0" y="230682"/>
                </a:lnTo>
                <a:lnTo>
                  <a:pt x="0" y="251612"/>
                </a:lnTo>
                <a:lnTo>
                  <a:pt x="167639" y="251612"/>
                </a:lnTo>
                <a:lnTo>
                  <a:pt x="167639" y="230682"/>
                </a:lnTo>
                <a:close/>
              </a:path>
              <a:path w="293369" h="335279">
                <a:moveTo>
                  <a:pt x="155422" y="0"/>
                </a:moveTo>
                <a:lnTo>
                  <a:pt x="153085" y="1168"/>
                </a:lnTo>
                <a:lnTo>
                  <a:pt x="150177" y="2324"/>
                </a:lnTo>
                <a:lnTo>
                  <a:pt x="147853" y="4064"/>
                </a:lnTo>
                <a:lnTo>
                  <a:pt x="146684" y="6972"/>
                </a:lnTo>
                <a:lnTo>
                  <a:pt x="79743" y="133654"/>
                </a:lnTo>
                <a:lnTo>
                  <a:pt x="77517" y="142195"/>
                </a:lnTo>
                <a:lnTo>
                  <a:pt x="78508" y="150572"/>
                </a:lnTo>
                <a:lnTo>
                  <a:pt x="82447" y="157752"/>
                </a:lnTo>
                <a:lnTo>
                  <a:pt x="89065" y="162699"/>
                </a:lnTo>
                <a:lnTo>
                  <a:pt x="79743" y="181876"/>
                </a:lnTo>
                <a:lnTo>
                  <a:pt x="117576" y="199885"/>
                </a:lnTo>
                <a:lnTo>
                  <a:pt x="126314" y="181292"/>
                </a:lnTo>
                <a:lnTo>
                  <a:pt x="143217" y="181292"/>
                </a:lnTo>
                <a:lnTo>
                  <a:pt x="149888" y="177290"/>
                </a:lnTo>
                <a:lnTo>
                  <a:pt x="155422" y="170256"/>
                </a:lnTo>
                <a:lnTo>
                  <a:pt x="178117" y="127254"/>
                </a:lnTo>
                <a:lnTo>
                  <a:pt x="261179" y="127254"/>
                </a:lnTo>
                <a:lnTo>
                  <a:pt x="259909" y="126098"/>
                </a:lnTo>
                <a:lnTo>
                  <a:pt x="123405" y="126098"/>
                </a:lnTo>
                <a:lnTo>
                  <a:pt x="104774" y="117373"/>
                </a:lnTo>
                <a:lnTo>
                  <a:pt x="105359" y="115633"/>
                </a:lnTo>
                <a:lnTo>
                  <a:pt x="105359" y="114477"/>
                </a:lnTo>
                <a:lnTo>
                  <a:pt x="105943" y="113309"/>
                </a:lnTo>
                <a:lnTo>
                  <a:pt x="151930" y="27889"/>
                </a:lnTo>
                <a:lnTo>
                  <a:pt x="153085" y="24993"/>
                </a:lnTo>
                <a:lnTo>
                  <a:pt x="155422" y="23241"/>
                </a:lnTo>
                <a:lnTo>
                  <a:pt x="158330" y="22085"/>
                </a:lnTo>
                <a:lnTo>
                  <a:pt x="160654" y="20916"/>
                </a:lnTo>
                <a:lnTo>
                  <a:pt x="200877" y="20916"/>
                </a:lnTo>
                <a:lnTo>
                  <a:pt x="161239" y="1739"/>
                </a:lnTo>
                <a:lnTo>
                  <a:pt x="158330" y="584"/>
                </a:lnTo>
                <a:lnTo>
                  <a:pt x="155422" y="0"/>
                </a:lnTo>
                <a:close/>
              </a:path>
              <a:path w="293369" h="335279">
                <a:moveTo>
                  <a:pt x="143217" y="181292"/>
                </a:moveTo>
                <a:lnTo>
                  <a:pt x="126314" y="181292"/>
                </a:lnTo>
                <a:lnTo>
                  <a:pt x="134462" y="183081"/>
                </a:lnTo>
                <a:lnTo>
                  <a:pt x="142611" y="181656"/>
                </a:lnTo>
                <a:lnTo>
                  <a:pt x="143217" y="181292"/>
                </a:lnTo>
                <a:close/>
              </a:path>
              <a:path w="293369" h="335279">
                <a:moveTo>
                  <a:pt x="200877" y="20916"/>
                </a:moveTo>
                <a:lnTo>
                  <a:pt x="160654" y="20916"/>
                </a:lnTo>
                <a:lnTo>
                  <a:pt x="163563" y="21501"/>
                </a:lnTo>
                <a:lnTo>
                  <a:pt x="166471" y="22669"/>
                </a:lnTo>
                <a:lnTo>
                  <a:pt x="178117" y="28473"/>
                </a:lnTo>
                <a:lnTo>
                  <a:pt x="175209" y="29641"/>
                </a:lnTo>
                <a:lnTo>
                  <a:pt x="172885" y="31965"/>
                </a:lnTo>
                <a:lnTo>
                  <a:pt x="171132" y="35445"/>
                </a:lnTo>
                <a:lnTo>
                  <a:pt x="123405" y="126098"/>
                </a:lnTo>
                <a:lnTo>
                  <a:pt x="259909" y="126098"/>
                </a:lnTo>
                <a:lnTo>
                  <a:pt x="236395" y="104686"/>
                </a:lnTo>
                <a:lnTo>
                  <a:pt x="198488" y="88328"/>
                </a:lnTo>
                <a:lnTo>
                  <a:pt x="222351" y="43586"/>
                </a:lnTo>
                <a:lnTo>
                  <a:pt x="224688" y="37769"/>
                </a:lnTo>
                <a:lnTo>
                  <a:pt x="222935" y="31381"/>
                </a:lnTo>
                <a:lnTo>
                  <a:pt x="217703" y="29057"/>
                </a:lnTo>
                <a:lnTo>
                  <a:pt x="200877" y="20916"/>
                </a:lnTo>
                <a:close/>
              </a:path>
            </a:pathLst>
          </a:custGeom>
          <a:solidFill>
            <a:srgbClr val="179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7442" y="4081056"/>
            <a:ext cx="16566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580B7"/>
                </a:solidFill>
                <a:latin typeface="Carlito"/>
                <a:cs typeface="Carlito"/>
              </a:rPr>
              <a:t>ÍNTEGRA </a:t>
            </a:r>
            <a:r>
              <a:rPr sz="1800" b="1" dirty="0">
                <a:solidFill>
                  <a:srgbClr val="2580B7"/>
                </a:solidFill>
                <a:latin typeface="Carlito"/>
                <a:cs typeface="Carlito"/>
              </a:rPr>
              <a:t>Y  </a:t>
            </a:r>
            <a:r>
              <a:rPr sz="1800" b="1" spc="-30" dirty="0">
                <a:solidFill>
                  <a:srgbClr val="2580B7"/>
                </a:solidFill>
                <a:latin typeface="Carlito"/>
                <a:cs typeface="Carlito"/>
              </a:rPr>
              <a:t>A</a:t>
            </a:r>
            <a:r>
              <a:rPr sz="1800" b="1" dirty="0">
                <a:solidFill>
                  <a:srgbClr val="2580B7"/>
                </a:solidFill>
                <a:latin typeface="Carlito"/>
                <a:cs typeface="Carlito"/>
              </a:rPr>
              <a:t>UT</a:t>
            </a:r>
            <a:r>
              <a:rPr sz="1800" b="1" spc="-5" dirty="0">
                <a:solidFill>
                  <a:srgbClr val="2580B7"/>
                </a:solidFill>
                <a:latin typeface="Carlito"/>
                <a:cs typeface="Carlito"/>
              </a:rPr>
              <a:t>É</a:t>
            </a:r>
            <a:r>
              <a:rPr sz="1800" b="1" dirty="0">
                <a:solidFill>
                  <a:srgbClr val="2580B7"/>
                </a:solidFill>
                <a:latin typeface="Carlito"/>
                <a:cs typeface="Carlito"/>
              </a:rPr>
              <a:t>NT</a:t>
            </a:r>
            <a:r>
              <a:rPr sz="1800" b="1" spc="-10" dirty="0">
                <a:solidFill>
                  <a:srgbClr val="2580B7"/>
                </a:solidFill>
                <a:latin typeface="Carlito"/>
                <a:cs typeface="Carlito"/>
              </a:rPr>
              <a:t>I</a:t>
            </a:r>
            <a:r>
              <a:rPr sz="1800" b="1" spc="-5" dirty="0">
                <a:solidFill>
                  <a:srgbClr val="2580B7"/>
                </a:solidFill>
                <a:latin typeface="Carlito"/>
                <a:cs typeface="Carlito"/>
              </a:rPr>
              <a:t>C</a:t>
            </a:r>
            <a:r>
              <a:rPr sz="1800" b="1" dirty="0">
                <a:solidFill>
                  <a:srgbClr val="2580B7"/>
                </a:solidFill>
                <a:latin typeface="Carlito"/>
                <a:cs typeface="Carlito"/>
              </a:rPr>
              <a:t>A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8011" y="4992255"/>
            <a:ext cx="2358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71065" algn="l"/>
              </a:tabLst>
            </a:pPr>
            <a:r>
              <a:rPr sz="1800" b="1" spc="-5" dirty="0">
                <a:solidFill>
                  <a:srgbClr val="179E86"/>
                </a:solidFill>
                <a:latin typeface="Carlito"/>
                <a:cs typeface="Carlito"/>
              </a:rPr>
              <a:t>IDENTIFICAR</a:t>
            </a:r>
            <a:r>
              <a:rPr sz="1800" b="1" spc="-55" dirty="0">
                <a:solidFill>
                  <a:srgbClr val="179E86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9E86"/>
                </a:solidFill>
                <a:latin typeface="Carlito"/>
                <a:cs typeface="Carlito"/>
              </a:rPr>
              <a:t>A</a:t>
            </a:r>
            <a:r>
              <a:rPr sz="1800" b="1" spc="-30" dirty="0">
                <a:solidFill>
                  <a:srgbClr val="179E86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9E86"/>
                </a:solidFill>
                <a:latin typeface="Carlito"/>
                <a:cs typeface="Carlito"/>
              </a:rPr>
              <a:t>LOS </a:t>
            </a:r>
            <a:r>
              <a:rPr sz="1800" b="1" dirty="0">
                <a:solidFill>
                  <a:srgbClr val="179E86"/>
                </a:solidFill>
                <a:latin typeface="Carlito"/>
                <a:cs typeface="Carlito"/>
              </a:rPr>
              <a:t>	</a:t>
            </a:r>
            <a:r>
              <a:rPr sz="1800" b="1" u="sng" dirty="0">
                <a:solidFill>
                  <a:srgbClr val="179E86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spc="145" dirty="0">
                <a:solidFill>
                  <a:srgbClr val="179E86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spc="145" dirty="0">
                <a:solidFill>
                  <a:srgbClr val="179E86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rgbClr val="179E86"/>
                </a:solidFill>
                <a:latin typeface="Carlito"/>
                <a:cs typeface="Carlito"/>
              </a:rPr>
              <a:t>MANIFESTANTES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11760" y="4071911"/>
            <a:ext cx="1883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EBE5B"/>
                </a:solidFill>
                <a:latin typeface="Carlito"/>
                <a:cs typeface="Carlito"/>
              </a:rPr>
              <a:t>NO </a:t>
            </a:r>
            <a:r>
              <a:rPr sz="1800" b="1" spc="-20" dirty="0">
                <a:solidFill>
                  <a:srgbClr val="9EBE5B"/>
                </a:solidFill>
                <a:latin typeface="Carlito"/>
                <a:cs typeface="Carlito"/>
              </a:rPr>
              <a:t>ALTERACIÓN</a:t>
            </a:r>
            <a:r>
              <a:rPr sz="1800" b="1" spc="-90" dirty="0">
                <a:solidFill>
                  <a:srgbClr val="9EBE5B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9EBE5B"/>
                </a:solidFill>
                <a:latin typeface="Carlito"/>
                <a:cs typeface="Carlito"/>
              </a:rPr>
              <a:t>DE  </a:t>
            </a:r>
            <a:r>
              <a:rPr sz="1800" b="1" dirty="0">
                <a:solidFill>
                  <a:srgbClr val="9EBE5B"/>
                </a:solidFill>
                <a:latin typeface="Carlito"/>
                <a:cs typeface="Carlito"/>
              </a:rPr>
              <a:t>SU</a:t>
            </a:r>
            <a:r>
              <a:rPr sz="1800" b="1" spc="-15" dirty="0">
                <a:solidFill>
                  <a:srgbClr val="9EBE5B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9EBE5B"/>
                </a:solidFill>
                <a:latin typeface="Carlito"/>
                <a:cs typeface="Carlito"/>
              </a:rPr>
              <a:t>CONTENIDO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1760" y="5011686"/>
            <a:ext cx="2171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3B26"/>
                </a:solidFill>
                <a:latin typeface="Carlito"/>
                <a:cs typeface="Carlito"/>
              </a:rPr>
              <a:t>MOMENTO </a:t>
            </a:r>
            <a:r>
              <a:rPr sz="1800" b="1" spc="-5" dirty="0">
                <a:solidFill>
                  <a:srgbClr val="C03B26"/>
                </a:solidFill>
                <a:latin typeface="Carlito"/>
                <a:cs typeface="Carlito"/>
              </a:rPr>
              <a:t>DE </a:t>
            </a:r>
            <a:r>
              <a:rPr sz="1800" b="1" dirty="0">
                <a:solidFill>
                  <a:srgbClr val="C03B26"/>
                </a:solidFill>
                <a:latin typeface="Carlito"/>
                <a:cs typeface="Carlito"/>
              </a:rPr>
              <a:t>SU  </a:t>
            </a:r>
            <a:r>
              <a:rPr sz="1800" b="1" spc="-5" dirty="0">
                <a:solidFill>
                  <a:srgbClr val="C03B26"/>
                </a:solidFill>
                <a:latin typeface="Carlito"/>
                <a:cs typeface="Carlito"/>
              </a:rPr>
              <a:t>EMISIÓN </a:t>
            </a:r>
            <a:r>
              <a:rPr sz="1800" b="1" dirty="0">
                <a:solidFill>
                  <a:srgbClr val="C03B26"/>
                </a:solidFill>
                <a:latin typeface="Carlito"/>
                <a:cs typeface="Carlito"/>
              </a:rPr>
              <a:t>Y</a:t>
            </a:r>
            <a:r>
              <a:rPr sz="1800" b="1" spc="-40" dirty="0">
                <a:solidFill>
                  <a:srgbClr val="C03B26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C03B26"/>
                </a:solidFill>
                <a:latin typeface="Carlito"/>
                <a:cs typeface="Carlito"/>
              </a:rPr>
              <a:t>RECEPCIÓN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4106" y="1847176"/>
            <a:ext cx="397637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“Evidencia electrónica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es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cualquier  información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almacenada </a:t>
            </a:r>
            <a:r>
              <a:rPr sz="1800" b="1" dirty="0">
                <a:solidFill>
                  <a:srgbClr val="44546A"/>
                </a:solidFill>
                <a:latin typeface="Carlito"/>
                <a:cs typeface="Carlito"/>
              </a:rPr>
              <a:t>o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transmitida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en 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forma digital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que cualquier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parte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en un 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proceso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judicial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puede utilizar como 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prueba”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46925" y="34809"/>
            <a:ext cx="6434875" cy="132461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/>
              <a:t>1.5 La </a:t>
            </a:r>
            <a:r>
              <a:rPr spc="-5" dirty="0"/>
              <a:t>evidencia</a:t>
            </a:r>
            <a:r>
              <a:rPr spc="-65" dirty="0"/>
              <a:t> </a:t>
            </a:r>
            <a:r>
              <a:rPr spc="-10" dirty="0"/>
              <a:t>digital</a:t>
            </a:r>
          </a:p>
          <a:p>
            <a:pPr marL="104139">
              <a:lnSpc>
                <a:spcPct val="100000"/>
              </a:lnSpc>
              <a:spcBef>
                <a:spcPts val="850"/>
              </a:spcBef>
            </a:pPr>
            <a:r>
              <a:rPr sz="2800" spc="-5" dirty="0">
                <a:solidFill>
                  <a:srgbClr val="000000"/>
                </a:solidFill>
              </a:rPr>
              <a:t>¿Qué es </a:t>
            </a:r>
            <a:r>
              <a:rPr sz="2800" dirty="0">
                <a:solidFill>
                  <a:srgbClr val="000000"/>
                </a:solidFill>
              </a:rPr>
              <a:t>y </a:t>
            </a:r>
            <a:r>
              <a:rPr sz="2800" spc="-5" dirty="0">
                <a:solidFill>
                  <a:srgbClr val="000000"/>
                </a:solidFill>
              </a:rPr>
              <a:t>cuál es su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importancia?</a:t>
            </a:r>
            <a:endParaRPr sz="2800" dirty="0"/>
          </a:p>
        </p:txBody>
      </p:sp>
      <p:sp>
        <p:nvSpPr>
          <p:cNvPr id="16" name="object 16"/>
          <p:cNvSpPr/>
          <p:nvPr/>
        </p:nvSpPr>
        <p:spPr>
          <a:xfrm>
            <a:off x="3173730" y="5071109"/>
            <a:ext cx="260985" cy="346710"/>
          </a:xfrm>
          <a:custGeom>
            <a:avLst/>
            <a:gdLst/>
            <a:ahLst/>
            <a:cxnLst/>
            <a:rect l="l" t="t" r="r" b="b"/>
            <a:pathLst>
              <a:path w="260985" h="346710">
                <a:moveTo>
                  <a:pt x="152400" y="110451"/>
                </a:moveTo>
                <a:lnTo>
                  <a:pt x="150114" y="108204"/>
                </a:lnTo>
                <a:lnTo>
                  <a:pt x="45529" y="108204"/>
                </a:lnTo>
                <a:lnTo>
                  <a:pt x="42672" y="110451"/>
                </a:lnTo>
                <a:lnTo>
                  <a:pt x="42672" y="116624"/>
                </a:lnTo>
                <a:lnTo>
                  <a:pt x="45529" y="118872"/>
                </a:lnTo>
                <a:lnTo>
                  <a:pt x="150114" y="118872"/>
                </a:lnTo>
                <a:lnTo>
                  <a:pt x="152400" y="116624"/>
                </a:lnTo>
                <a:lnTo>
                  <a:pt x="152400" y="110451"/>
                </a:lnTo>
                <a:close/>
              </a:path>
              <a:path w="260985" h="346710">
                <a:moveTo>
                  <a:pt x="152400" y="59207"/>
                </a:moveTo>
                <a:lnTo>
                  <a:pt x="147256" y="54102"/>
                </a:lnTo>
                <a:lnTo>
                  <a:pt x="47815" y="54102"/>
                </a:lnTo>
                <a:lnTo>
                  <a:pt x="42672" y="59207"/>
                </a:lnTo>
                <a:lnTo>
                  <a:pt x="42672" y="71094"/>
                </a:lnTo>
                <a:lnTo>
                  <a:pt x="47815" y="76200"/>
                </a:lnTo>
                <a:lnTo>
                  <a:pt x="147256" y="76200"/>
                </a:lnTo>
                <a:lnTo>
                  <a:pt x="152400" y="71094"/>
                </a:lnTo>
                <a:lnTo>
                  <a:pt x="152400" y="59207"/>
                </a:lnTo>
                <a:close/>
              </a:path>
              <a:path w="260985" h="346710">
                <a:moveTo>
                  <a:pt x="206502" y="175374"/>
                </a:moveTo>
                <a:lnTo>
                  <a:pt x="203657" y="172974"/>
                </a:lnTo>
                <a:lnTo>
                  <a:pt x="45516" y="172974"/>
                </a:lnTo>
                <a:lnTo>
                  <a:pt x="42672" y="175374"/>
                </a:lnTo>
                <a:lnTo>
                  <a:pt x="42672" y="182003"/>
                </a:lnTo>
                <a:lnTo>
                  <a:pt x="45516" y="184404"/>
                </a:lnTo>
                <a:lnTo>
                  <a:pt x="203657" y="184404"/>
                </a:lnTo>
                <a:lnTo>
                  <a:pt x="206502" y="182003"/>
                </a:lnTo>
                <a:lnTo>
                  <a:pt x="206502" y="175374"/>
                </a:lnTo>
                <a:close/>
              </a:path>
              <a:path w="260985" h="346710">
                <a:moveTo>
                  <a:pt x="217170" y="208597"/>
                </a:moveTo>
                <a:lnTo>
                  <a:pt x="214325" y="205740"/>
                </a:lnTo>
                <a:lnTo>
                  <a:pt x="45504" y="205740"/>
                </a:lnTo>
                <a:lnTo>
                  <a:pt x="42672" y="208597"/>
                </a:lnTo>
                <a:lnTo>
                  <a:pt x="42672" y="214312"/>
                </a:lnTo>
                <a:lnTo>
                  <a:pt x="45504" y="217170"/>
                </a:lnTo>
                <a:lnTo>
                  <a:pt x="214325" y="217170"/>
                </a:lnTo>
                <a:lnTo>
                  <a:pt x="217170" y="214312"/>
                </a:lnTo>
                <a:lnTo>
                  <a:pt x="217170" y="208597"/>
                </a:lnTo>
                <a:close/>
              </a:path>
              <a:path w="260985" h="346710">
                <a:moveTo>
                  <a:pt x="217170" y="143217"/>
                </a:moveTo>
                <a:lnTo>
                  <a:pt x="214325" y="140970"/>
                </a:lnTo>
                <a:lnTo>
                  <a:pt x="45516" y="140970"/>
                </a:lnTo>
                <a:lnTo>
                  <a:pt x="42672" y="143217"/>
                </a:lnTo>
                <a:lnTo>
                  <a:pt x="42672" y="148831"/>
                </a:lnTo>
                <a:lnTo>
                  <a:pt x="45516" y="151638"/>
                </a:lnTo>
                <a:lnTo>
                  <a:pt x="214325" y="151638"/>
                </a:lnTo>
                <a:lnTo>
                  <a:pt x="217170" y="148831"/>
                </a:lnTo>
                <a:lnTo>
                  <a:pt x="217170" y="143217"/>
                </a:lnTo>
                <a:close/>
              </a:path>
              <a:path w="260985" h="346710">
                <a:moveTo>
                  <a:pt x="219456" y="275043"/>
                </a:moveTo>
                <a:lnTo>
                  <a:pt x="217195" y="272796"/>
                </a:lnTo>
                <a:lnTo>
                  <a:pt x="47993" y="272796"/>
                </a:lnTo>
                <a:lnTo>
                  <a:pt x="45720" y="275043"/>
                </a:lnTo>
                <a:lnTo>
                  <a:pt x="45720" y="281216"/>
                </a:lnTo>
                <a:lnTo>
                  <a:pt x="47993" y="283464"/>
                </a:lnTo>
                <a:lnTo>
                  <a:pt x="217195" y="283464"/>
                </a:lnTo>
                <a:lnTo>
                  <a:pt x="219456" y="281216"/>
                </a:lnTo>
                <a:lnTo>
                  <a:pt x="219456" y="275043"/>
                </a:lnTo>
                <a:close/>
              </a:path>
              <a:path w="260985" h="346710">
                <a:moveTo>
                  <a:pt x="260604" y="86677"/>
                </a:moveTo>
                <a:lnTo>
                  <a:pt x="259651" y="79781"/>
                </a:lnTo>
                <a:lnTo>
                  <a:pt x="257505" y="75907"/>
                </a:lnTo>
                <a:lnTo>
                  <a:pt x="253072" y="67983"/>
                </a:lnTo>
                <a:lnTo>
                  <a:pt x="239026" y="50368"/>
                </a:lnTo>
                <a:lnTo>
                  <a:pt x="239026" y="97434"/>
                </a:lnTo>
                <a:lnTo>
                  <a:pt x="239026" y="320649"/>
                </a:lnTo>
                <a:lnTo>
                  <a:pt x="233921" y="325183"/>
                </a:lnTo>
                <a:lnTo>
                  <a:pt x="26682" y="325183"/>
                </a:lnTo>
                <a:lnTo>
                  <a:pt x="21577" y="320649"/>
                </a:lnTo>
                <a:lnTo>
                  <a:pt x="21577" y="26619"/>
                </a:lnTo>
                <a:lnTo>
                  <a:pt x="26682" y="21526"/>
                </a:lnTo>
                <a:lnTo>
                  <a:pt x="173736" y="21526"/>
                </a:lnTo>
                <a:lnTo>
                  <a:pt x="173736" y="97434"/>
                </a:lnTo>
                <a:lnTo>
                  <a:pt x="239026" y="97434"/>
                </a:lnTo>
                <a:lnTo>
                  <a:pt x="239026" y="50368"/>
                </a:lnTo>
                <a:lnTo>
                  <a:pt x="235204" y="45567"/>
                </a:lnTo>
                <a:lnTo>
                  <a:pt x="232219" y="42252"/>
                </a:lnTo>
                <a:lnTo>
                  <a:pt x="232219" y="75907"/>
                </a:lnTo>
                <a:lnTo>
                  <a:pt x="195313" y="75907"/>
                </a:lnTo>
                <a:lnTo>
                  <a:pt x="195313" y="33426"/>
                </a:lnTo>
                <a:lnTo>
                  <a:pt x="204508" y="43408"/>
                </a:lnTo>
                <a:lnTo>
                  <a:pt x="214401" y="54673"/>
                </a:lnTo>
                <a:lnTo>
                  <a:pt x="223977" y="65925"/>
                </a:lnTo>
                <a:lnTo>
                  <a:pt x="232219" y="75907"/>
                </a:lnTo>
                <a:lnTo>
                  <a:pt x="232219" y="42252"/>
                </a:lnTo>
                <a:lnTo>
                  <a:pt x="224307" y="33426"/>
                </a:lnTo>
                <a:lnTo>
                  <a:pt x="213626" y="21526"/>
                </a:lnTo>
                <a:lnTo>
                  <a:pt x="200418" y="6794"/>
                </a:lnTo>
                <a:lnTo>
                  <a:pt x="196443" y="2260"/>
                </a:lnTo>
                <a:lnTo>
                  <a:pt x="190766" y="0"/>
                </a:lnTo>
                <a:lnTo>
                  <a:pt x="32359" y="0"/>
                </a:lnTo>
                <a:lnTo>
                  <a:pt x="19875" y="2501"/>
                </a:lnTo>
                <a:lnTo>
                  <a:pt x="9575" y="9347"/>
                </a:lnTo>
                <a:lnTo>
                  <a:pt x="2578" y="19596"/>
                </a:lnTo>
                <a:lnTo>
                  <a:pt x="0" y="32283"/>
                </a:lnTo>
                <a:lnTo>
                  <a:pt x="0" y="314413"/>
                </a:lnTo>
                <a:lnTo>
                  <a:pt x="2578" y="327113"/>
                </a:lnTo>
                <a:lnTo>
                  <a:pt x="9575" y="337362"/>
                </a:lnTo>
                <a:lnTo>
                  <a:pt x="19875" y="344220"/>
                </a:lnTo>
                <a:lnTo>
                  <a:pt x="32359" y="346710"/>
                </a:lnTo>
                <a:lnTo>
                  <a:pt x="228244" y="346710"/>
                </a:lnTo>
                <a:lnTo>
                  <a:pt x="240957" y="344220"/>
                </a:lnTo>
                <a:lnTo>
                  <a:pt x="251231" y="337362"/>
                </a:lnTo>
                <a:lnTo>
                  <a:pt x="258089" y="327113"/>
                </a:lnTo>
                <a:lnTo>
                  <a:pt x="258470" y="325183"/>
                </a:lnTo>
                <a:lnTo>
                  <a:pt x="260604" y="314413"/>
                </a:lnTo>
                <a:lnTo>
                  <a:pt x="260604" y="8667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307180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339" y="2487815"/>
            <a:ext cx="1838861" cy="1958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95"/>
              </a:spcBef>
            </a:pPr>
            <a:r>
              <a:rPr sz="3200" b="1" spc="-40" dirty="0">
                <a:solidFill>
                  <a:srgbClr val="808080"/>
                </a:solidFill>
                <a:latin typeface="Carlito"/>
                <a:cs typeface="Carlito"/>
              </a:rPr>
              <a:t>DIGITAL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17A085"/>
                </a:solidFill>
                <a:latin typeface="Carlito"/>
                <a:cs typeface="Carlito"/>
              </a:rPr>
              <a:t>DINÁMICA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6610" y="2530461"/>
            <a:ext cx="26451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808080"/>
                </a:solidFill>
                <a:latin typeface="Carlito"/>
                <a:cs typeface="Carlito"/>
              </a:rPr>
              <a:t>ANALÓGICA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9460" y="3993540"/>
            <a:ext cx="16942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5" dirty="0">
                <a:solidFill>
                  <a:srgbClr val="C00000"/>
                </a:solidFill>
                <a:latin typeface="Carlito"/>
                <a:cs typeface="Carlito"/>
              </a:rPr>
              <a:t>ESTÁTICA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882" y="3734942"/>
            <a:ext cx="2386965" cy="1134745"/>
          </a:xfrm>
          <a:custGeom>
            <a:avLst/>
            <a:gdLst/>
            <a:ahLst/>
            <a:cxnLst/>
            <a:rect l="l" t="t" r="r" b="b"/>
            <a:pathLst>
              <a:path w="2386965" h="1134745">
                <a:moveTo>
                  <a:pt x="189103" y="0"/>
                </a:moveTo>
                <a:lnTo>
                  <a:pt x="2386584" y="0"/>
                </a:lnTo>
                <a:lnTo>
                  <a:pt x="2386584" y="945514"/>
                </a:lnTo>
                <a:lnTo>
                  <a:pt x="2379828" y="995783"/>
                </a:lnTo>
                <a:lnTo>
                  <a:pt x="2360763" y="1040955"/>
                </a:lnTo>
                <a:lnTo>
                  <a:pt x="2331192" y="1079228"/>
                </a:lnTo>
                <a:lnTo>
                  <a:pt x="2292918" y="1108798"/>
                </a:lnTo>
                <a:lnTo>
                  <a:pt x="2247742" y="1127862"/>
                </a:lnTo>
                <a:lnTo>
                  <a:pt x="2197468" y="1134617"/>
                </a:lnTo>
                <a:lnTo>
                  <a:pt x="0" y="1134617"/>
                </a:lnTo>
                <a:lnTo>
                  <a:pt x="0" y="189102"/>
                </a:lnTo>
                <a:lnTo>
                  <a:pt x="6754" y="138834"/>
                </a:lnTo>
                <a:lnTo>
                  <a:pt x="25816" y="93662"/>
                </a:lnTo>
                <a:lnTo>
                  <a:pt x="55384" y="55389"/>
                </a:lnTo>
                <a:lnTo>
                  <a:pt x="93656" y="25819"/>
                </a:lnTo>
                <a:lnTo>
                  <a:pt x="138829" y="6755"/>
                </a:lnTo>
                <a:lnTo>
                  <a:pt x="189103" y="0"/>
                </a:lnTo>
                <a:close/>
              </a:path>
            </a:pathLst>
          </a:custGeom>
          <a:ln w="25146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6309" y="3734942"/>
            <a:ext cx="2386965" cy="1134745"/>
          </a:xfrm>
          <a:custGeom>
            <a:avLst/>
            <a:gdLst/>
            <a:ahLst/>
            <a:cxnLst/>
            <a:rect l="l" t="t" r="r" b="b"/>
            <a:pathLst>
              <a:path w="2386965" h="1134745">
                <a:moveTo>
                  <a:pt x="189102" y="0"/>
                </a:moveTo>
                <a:lnTo>
                  <a:pt x="2386584" y="0"/>
                </a:lnTo>
                <a:lnTo>
                  <a:pt x="2386584" y="945514"/>
                </a:lnTo>
                <a:lnTo>
                  <a:pt x="2379828" y="995783"/>
                </a:lnTo>
                <a:lnTo>
                  <a:pt x="2360763" y="1040955"/>
                </a:lnTo>
                <a:lnTo>
                  <a:pt x="2331192" y="1079228"/>
                </a:lnTo>
                <a:lnTo>
                  <a:pt x="2292918" y="1108798"/>
                </a:lnTo>
                <a:lnTo>
                  <a:pt x="2247742" y="1127862"/>
                </a:lnTo>
                <a:lnTo>
                  <a:pt x="2197468" y="1134617"/>
                </a:lnTo>
                <a:lnTo>
                  <a:pt x="0" y="1134617"/>
                </a:lnTo>
                <a:lnTo>
                  <a:pt x="0" y="189102"/>
                </a:lnTo>
                <a:lnTo>
                  <a:pt x="6754" y="138834"/>
                </a:lnTo>
                <a:lnTo>
                  <a:pt x="25816" y="93662"/>
                </a:lnTo>
                <a:lnTo>
                  <a:pt x="55384" y="55389"/>
                </a:lnTo>
                <a:lnTo>
                  <a:pt x="93656" y="25819"/>
                </a:lnTo>
                <a:lnTo>
                  <a:pt x="138829" y="6755"/>
                </a:lnTo>
                <a:lnTo>
                  <a:pt x="189102" y="0"/>
                </a:lnTo>
                <a:close/>
              </a:path>
            </a:pathLst>
          </a:custGeom>
          <a:ln w="2514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6925" y="34809"/>
            <a:ext cx="5866765" cy="132461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/>
              <a:t>1.5 La </a:t>
            </a:r>
            <a:r>
              <a:rPr spc="-5" dirty="0"/>
              <a:t>evidencia</a:t>
            </a:r>
            <a:r>
              <a:rPr spc="-55" dirty="0"/>
              <a:t> </a:t>
            </a:r>
            <a:r>
              <a:rPr spc="-10" dirty="0"/>
              <a:t>digital</a:t>
            </a:r>
          </a:p>
          <a:p>
            <a:pPr marL="104139">
              <a:lnSpc>
                <a:spcPct val="100000"/>
              </a:lnSpc>
              <a:spcBef>
                <a:spcPts val="850"/>
              </a:spcBef>
            </a:pPr>
            <a:r>
              <a:rPr sz="2800" spc="-10" dirty="0">
                <a:solidFill>
                  <a:srgbClr val="000000"/>
                </a:solidFill>
              </a:rPr>
              <a:t>Evidencia </a:t>
            </a:r>
            <a:r>
              <a:rPr sz="2800" spc="-5" dirty="0">
                <a:solidFill>
                  <a:srgbClr val="000000"/>
                </a:solidFill>
              </a:rPr>
              <a:t>digital vs evidencia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analógica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221686471"/>
      </p:ext>
    </p:ext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570" y="3498570"/>
            <a:ext cx="1543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A7A8A7"/>
                </a:solidFill>
                <a:latin typeface="Carlito"/>
                <a:cs typeface="Carlito"/>
              </a:rPr>
              <a:t>1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4276" y="3498570"/>
            <a:ext cx="1543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A7A8A7"/>
                </a:solidFill>
                <a:latin typeface="Carlito"/>
                <a:cs typeface="Carlito"/>
              </a:rPr>
              <a:t>2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2862" y="3483599"/>
            <a:ext cx="1543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A7A8A7"/>
                </a:solidFill>
                <a:latin typeface="Carlito"/>
                <a:cs typeface="Carlito"/>
              </a:rPr>
              <a:t>3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0455" y="5502149"/>
            <a:ext cx="1543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A7A8A7"/>
                </a:solidFill>
                <a:latin typeface="Carlito"/>
                <a:cs typeface="Carlito"/>
              </a:rPr>
              <a:t>4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9860" y="5516358"/>
            <a:ext cx="1543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A7A8A7"/>
                </a:solidFill>
                <a:latin typeface="Carlito"/>
                <a:cs typeface="Carlito"/>
              </a:rPr>
              <a:t>5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122" y="3305555"/>
            <a:ext cx="1447165" cy="72390"/>
          </a:xfrm>
          <a:custGeom>
            <a:avLst/>
            <a:gdLst/>
            <a:ahLst/>
            <a:cxnLst/>
            <a:rect l="l" t="t" r="r" b="b"/>
            <a:pathLst>
              <a:path w="1447164" h="72389">
                <a:moveTo>
                  <a:pt x="1447038" y="0"/>
                </a:moveTo>
                <a:lnTo>
                  <a:pt x="0" y="0"/>
                </a:lnTo>
                <a:lnTo>
                  <a:pt x="0" y="72389"/>
                </a:lnTo>
                <a:lnTo>
                  <a:pt x="1447038" y="72389"/>
                </a:lnTo>
                <a:lnTo>
                  <a:pt x="1447038" y="0"/>
                </a:lnTo>
                <a:close/>
              </a:path>
            </a:pathLst>
          </a:custGeom>
          <a:solidFill>
            <a:srgbClr val="298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4882" y="3302508"/>
            <a:ext cx="1442720" cy="72390"/>
          </a:xfrm>
          <a:custGeom>
            <a:avLst/>
            <a:gdLst/>
            <a:ahLst/>
            <a:cxnLst/>
            <a:rect l="l" t="t" r="r" b="b"/>
            <a:pathLst>
              <a:path w="1442720" h="72389">
                <a:moveTo>
                  <a:pt x="1442466" y="0"/>
                </a:moveTo>
                <a:lnTo>
                  <a:pt x="0" y="0"/>
                </a:lnTo>
                <a:lnTo>
                  <a:pt x="0" y="72389"/>
                </a:lnTo>
                <a:lnTo>
                  <a:pt x="1442466" y="72389"/>
                </a:lnTo>
                <a:lnTo>
                  <a:pt x="1442466" y="0"/>
                </a:lnTo>
                <a:close/>
              </a:path>
            </a:pathLst>
          </a:custGeom>
          <a:solidFill>
            <a:srgbClr val="16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6353" y="3321558"/>
            <a:ext cx="1436370" cy="72390"/>
          </a:xfrm>
          <a:custGeom>
            <a:avLst/>
            <a:gdLst/>
            <a:ahLst/>
            <a:cxnLst/>
            <a:rect l="l" t="t" r="r" b="b"/>
            <a:pathLst>
              <a:path w="1436370" h="72389">
                <a:moveTo>
                  <a:pt x="1436370" y="0"/>
                </a:moveTo>
                <a:lnTo>
                  <a:pt x="0" y="0"/>
                </a:lnTo>
                <a:lnTo>
                  <a:pt x="0" y="72389"/>
                </a:lnTo>
                <a:lnTo>
                  <a:pt x="1436370" y="72389"/>
                </a:lnTo>
                <a:lnTo>
                  <a:pt x="143637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9532" y="5400294"/>
            <a:ext cx="1451610" cy="71755"/>
          </a:xfrm>
          <a:custGeom>
            <a:avLst/>
            <a:gdLst/>
            <a:ahLst/>
            <a:cxnLst/>
            <a:rect l="l" t="t" r="r" b="b"/>
            <a:pathLst>
              <a:path w="1451610" h="71754">
                <a:moveTo>
                  <a:pt x="1451609" y="0"/>
                </a:moveTo>
                <a:lnTo>
                  <a:pt x="0" y="0"/>
                </a:lnTo>
                <a:lnTo>
                  <a:pt x="0" y="71627"/>
                </a:lnTo>
                <a:lnTo>
                  <a:pt x="1451609" y="71627"/>
                </a:lnTo>
                <a:lnTo>
                  <a:pt x="1451609" y="0"/>
                </a:lnTo>
                <a:close/>
              </a:path>
            </a:pathLst>
          </a:custGeom>
          <a:solidFill>
            <a:srgbClr val="F39C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1578" y="5401055"/>
            <a:ext cx="1447800" cy="72390"/>
          </a:xfrm>
          <a:custGeom>
            <a:avLst/>
            <a:gdLst/>
            <a:ahLst/>
            <a:cxnLst/>
            <a:rect l="l" t="t" r="r" b="b"/>
            <a:pathLst>
              <a:path w="1447800" h="72389">
                <a:moveTo>
                  <a:pt x="1447800" y="0"/>
                </a:moveTo>
                <a:lnTo>
                  <a:pt x="0" y="0"/>
                </a:lnTo>
                <a:lnTo>
                  <a:pt x="0" y="72390"/>
                </a:lnTo>
                <a:lnTo>
                  <a:pt x="1447800" y="72390"/>
                </a:lnTo>
                <a:lnTo>
                  <a:pt x="1447800" y="0"/>
                </a:lnTo>
                <a:close/>
              </a:path>
            </a:pathLst>
          </a:custGeom>
          <a:solidFill>
            <a:srgbClr val="C03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68598" y="4149471"/>
            <a:ext cx="0" cy="1001394"/>
          </a:xfrm>
          <a:custGeom>
            <a:avLst/>
            <a:gdLst/>
            <a:ahLst/>
            <a:cxnLst/>
            <a:rect l="l" t="t" r="r" b="b"/>
            <a:pathLst>
              <a:path h="1001395">
                <a:moveTo>
                  <a:pt x="0" y="0"/>
                </a:moveTo>
                <a:lnTo>
                  <a:pt x="0" y="1001140"/>
                </a:lnTo>
              </a:path>
            </a:pathLst>
          </a:custGeom>
          <a:ln w="9906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33088" y="1976627"/>
            <a:ext cx="12191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5977" y="1853945"/>
            <a:ext cx="1447165" cy="1323975"/>
          </a:xfrm>
          <a:prstGeom prst="rect">
            <a:avLst/>
          </a:prstGeom>
          <a:solidFill>
            <a:srgbClr val="95B3D7">
              <a:alpha val="6196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333375">
              <a:lnSpc>
                <a:spcPct val="100000"/>
              </a:lnSpc>
            </a:pPr>
            <a:r>
              <a:rPr sz="1800" b="1" spc="-30" dirty="0">
                <a:latin typeface="Carlito"/>
                <a:cs typeface="Carlito"/>
              </a:rPr>
              <a:t>VOLÁTIL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71166" y="1866900"/>
            <a:ext cx="1447165" cy="1323975"/>
          </a:xfrm>
          <a:prstGeom prst="rect">
            <a:avLst/>
          </a:prstGeom>
          <a:solidFill>
            <a:srgbClr val="17A085">
              <a:alpha val="6196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184150">
              <a:lnSpc>
                <a:spcPct val="100000"/>
              </a:lnSpc>
            </a:pPr>
            <a:r>
              <a:rPr sz="1800" b="1" spc="-15" dirty="0">
                <a:latin typeface="Carlito"/>
                <a:cs typeface="Carlito"/>
              </a:rPr>
              <a:t>VOLUMEN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73194" y="1997760"/>
            <a:ext cx="1739647" cy="854080"/>
          </a:xfrm>
          <a:prstGeom prst="rect">
            <a:avLst/>
          </a:prstGeom>
          <a:solidFill>
            <a:srgbClr val="92D050">
              <a:alpha val="6196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</a:pPr>
            <a:r>
              <a:rPr sz="1800" b="1" spc="-20" dirty="0">
                <a:latin typeface="Carlito"/>
                <a:cs typeface="Carlito"/>
              </a:rPr>
              <a:t>INTANGIBLE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4103" y="3949446"/>
            <a:ext cx="1594478" cy="923330"/>
          </a:xfrm>
          <a:prstGeom prst="rect">
            <a:avLst/>
          </a:prstGeom>
          <a:solidFill>
            <a:srgbClr val="FFC000">
              <a:alpha val="6196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348615" marR="324485" indent="152400">
              <a:lnSpc>
                <a:spcPct val="100000"/>
              </a:lnSpc>
              <a:spcBef>
                <a:spcPts val="1235"/>
              </a:spcBef>
            </a:pPr>
            <a:r>
              <a:rPr sz="1600" b="1" spc="-25" dirty="0">
                <a:latin typeface="Carlito"/>
                <a:cs typeface="Carlito"/>
              </a:rPr>
              <a:t>DEJA  </a:t>
            </a:r>
            <a:r>
              <a:rPr sz="1600" b="1" dirty="0">
                <a:latin typeface="Carlito"/>
                <a:cs typeface="Carlito"/>
              </a:rPr>
              <a:t>RA</a:t>
            </a:r>
            <a:r>
              <a:rPr sz="1600" b="1" spc="-20" dirty="0">
                <a:latin typeface="Carlito"/>
                <a:cs typeface="Carlito"/>
              </a:rPr>
              <a:t>S</a:t>
            </a:r>
            <a:r>
              <a:rPr sz="1600" b="1" dirty="0">
                <a:latin typeface="Carlito"/>
                <a:cs typeface="Carlito"/>
              </a:rPr>
              <a:t>T</a:t>
            </a:r>
            <a:r>
              <a:rPr sz="1600" b="1" spc="-20" dirty="0">
                <a:latin typeface="Carlito"/>
                <a:cs typeface="Carlito"/>
              </a:rPr>
              <a:t>RO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1578" y="3949446"/>
            <a:ext cx="1852422" cy="851515"/>
          </a:xfrm>
          <a:prstGeom prst="rect">
            <a:avLst/>
          </a:prstGeom>
          <a:solidFill>
            <a:srgbClr val="C00000">
              <a:alpha val="6196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rlito"/>
                <a:cs typeface="Carlito"/>
              </a:rPr>
              <a:t>MODIFICABLE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46924" y="34809"/>
            <a:ext cx="6434875" cy="132461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/>
              <a:t>1.5 La </a:t>
            </a:r>
            <a:r>
              <a:rPr spc="-5" dirty="0"/>
              <a:t>evidencia</a:t>
            </a:r>
            <a:r>
              <a:rPr spc="-85" dirty="0"/>
              <a:t> </a:t>
            </a:r>
            <a:r>
              <a:rPr spc="-10" dirty="0"/>
              <a:t>digital</a:t>
            </a:r>
          </a:p>
          <a:p>
            <a:pPr marL="104139">
              <a:lnSpc>
                <a:spcPct val="100000"/>
              </a:lnSpc>
              <a:spcBef>
                <a:spcPts val="850"/>
              </a:spcBef>
            </a:pPr>
            <a:r>
              <a:rPr sz="2800" spc="-15" dirty="0">
                <a:solidFill>
                  <a:srgbClr val="000000"/>
                </a:solidFill>
              </a:rPr>
              <a:t>Fortalezas </a:t>
            </a:r>
            <a:r>
              <a:rPr sz="2800" dirty="0">
                <a:solidFill>
                  <a:srgbClr val="000000"/>
                </a:solidFill>
              </a:rPr>
              <a:t>y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debilidades</a:t>
            </a:r>
            <a:endParaRPr sz="2800" dirty="0"/>
          </a:p>
        </p:txBody>
      </p:sp>
      <p:sp>
        <p:nvSpPr>
          <p:cNvPr id="20" name="object 20"/>
          <p:cNvSpPr/>
          <p:nvPr/>
        </p:nvSpPr>
        <p:spPr>
          <a:xfrm>
            <a:off x="2243327" y="1976627"/>
            <a:ext cx="12179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177985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425" y="906691"/>
            <a:ext cx="651827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Certificación </a:t>
            </a:r>
            <a:r>
              <a:rPr sz="2800" b="1" spc="-10" dirty="0">
                <a:latin typeface="Carlito"/>
                <a:cs typeface="Carlito"/>
              </a:rPr>
              <a:t>electrónica </a:t>
            </a:r>
            <a:r>
              <a:rPr sz="2800" b="1" dirty="0">
                <a:latin typeface="Carlito"/>
                <a:cs typeface="Carlito"/>
              </a:rPr>
              <a:t>de la prueba</a:t>
            </a:r>
            <a:r>
              <a:rPr sz="2800" b="1" spc="1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digital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Carlito"/>
              <a:cs typeface="Carlito"/>
            </a:endParaRPr>
          </a:p>
          <a:p>
            <a:pPr marL="43180">
              <a:lnSpc>
                <a:spcPct val="100000"/>
              </a:lnSpc>
            </a:pPr>
            <a:r>
              <a:rPr sz="2400" b="1" spc="-10" dirty="0">
                <a:latin typeface="Carlito"/>
                <a:cs typeface="Carlito"/>
              </a:rPr>
              <a:t>Preservación: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2533" y="4011929"/>
            <a:ext cx="538480" cy="538480"/>
            <a:chOff x="462533" y="4011929"/>
            <a:chExt cx="538480" cy="538480"/>
          </a:xfrm>
        </p:grpSpPr>
        <p:sp>
          <p:nvSpPr>
            <p:cNvPr id="4" name="object 4"/>
            <p:cNvSpPr/>
            <p:nvPr/>
          </p:nvSpPr>
          <p:spPr>
            <a:xfrm>
              <a:off x="462533" y="4011929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80" h="538479">
                  <a:moveTo>
                    <a:pt x="537972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537972" y="537972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F39C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877" y="4137659"/>
              <a:ext cx="249554" cy="287020"/>
            </a:xfrm>
            <a:custGeom>
              <a:avLst/>
              <a:gdLst/>
              <a:ahLst/>
              <a:cxnLst/>
              <a:rect l="l" t="t" r="r" b="b"/>
              <a:pathLst>
                <a:path w="249555" h="287020">
                  <a:moveTo>
                    <a:pt x="91788" y="243573"/>
                  </a:moveTo>
                  <a:lnTo>
                    <a:pt x="76339" y="243573"/>
                  </a:lnTo>
                  <a:lnTo>
                    <a:pt x="76898" y="249008"/>
                  </a:lnTo>
                  <a:lnTo>
                    <a:pt x="77279" y="256324"/>
                  </a:lnTo>
                  <a:lnTo>
                    <a:pt x="99910" y="286511"/>
                  </a:lnTo>
                  <a:lnTo>
                    <a:pt x="203555" y="286511"/>
                  </a:lnTo>
                  <a:lnTo>
                    <a:pt x="209727" y="283514"/>
                  </a:lnTo>
                  <a:lnTo>
                    <a:pt x="214033" y="278447"/>
                  </a:lnTo>
                  <a:lnTo>
                    <a:pt x="218147" y="273392"/>
                  </a:lnTo>
                  <a:lnTo>
                    <a:pt x="218845" y="270954"/>
                  </a:lnTo>
                  <a:lnTo>
                    <a:pt x="96354" y="270954"/>
                  </a:lnTo>
                  <a:lnTo>
                    <a:pt x="93357" y="268135"/>
                  </a:lnTo>
                  <a:lnTo>
                    <a:pt x="93179" y="264579"/>
                  </a:lnTo>
                  <a:lnTo>
                    <a:pt x="92481" y="253119"/>
                  </a:lnTo>
                  <a:lnTo>
                    <a:pt x="91788" y="243573"/>
                  </a:lnTo>
                  <a:close/>
                </a:path>
                <a:path w="249555" h="287020">
                  <a:moveTo>
                    <a:pt x="197558" y="15379"/>
                  </a:moveTo>
                  <a:lnTo>
                    <a:pt x="135648" y="15379"/>
                  </a:lnTo>
                  <a:lnTo>
                    <a:pt x="175624" y="22145"/>
                  </a:lnTo>
                  <a:lnTo>
                    <a:pt x="209218" y="43062"/>
                  </a:lnTo>
                  <a:lnTo>
                    <a:pt x="230185" y="78943"/>
                  </a:lnTo>
                  <a:lnTo>
                    <a:pt x="230258" y="79133"/>
                  </a:lnTo>
                  <a:lnTo>
                    <a:pt x="232562" y="131076"/>
                  </a:lnTo>
                  <a:lnTo>
                    <a:pt x="227941" y="149263"/>
                  </a:lnTo>
                  <a:lnTo>
                    <a:pt x="199999" y="193700"/>
                  </a:lnTo>
                  <a:lnTo>
                    <a:pt x="195516" y="199135"/>
                  </a:lnTo>
                  <a:lnTo>
                    <a:pt x="193636" y="206260"/>
                  </a:lnTo>
                  <a:lnTo>
                    <a:pt x="194801" y="213385"/>
                  </a:lnTo>
                  <a:lnTo>
                    <a:pt x="204013" y="264579"/>
                  </a:lnTo>
                  <a:lnTo>
                    <a:pt x="204057" y="265328"/>
                  </a:lnTo>
                  <a:lnTo>
                    <a:pt x="203555" y="267017"/>
                  </a:lnTo>
                  <a:lnTo>
                    <a:pt x="202247" y="268706"/>
                  </a:lnTo>
                  <a:lnTo>
                    <a:pt x="200939" y="270205"/>
                  </a:lnTo>
                  <a:lnTo>
                    <a:pt x="199072" y="270954"/>
                  </a:lnTo>
                  <a:lnTo>
                    <a:pt x="218845" y="270954"/>
                  </a:lnTo>
                  <a:lnTo>
                    <a:pt x="220027" y="266826"/>
                  </a:lnTo>
                  <a:lnTo>
                    <a:pt x="209918" y="210578"/>
                  </a:lnTo>
                  <a:lnTo>
                    <a:pt x="209617" y="208429"/>
                  </a:lnTo>
                  <a:lnTo>
                    <a:pt x="209634" y="207581"/>
                  </a:lnTo>
                  <a:lnTo>
                    <a:pt x="210108" y="205511"/>
                  </a:lnTo>
                  <a:lnTo>
                    <a:pt x="211785" y="203631"/>
                  </a:lnTo>
                  <a:lnTo>
                    <a:pt x="217288" y="196987"/>
                  </a:lnTo>
                  <a:lnTo>
                    <a:pt x="238819" y="163435"/>
                  </a:lnTo>
                  <a:lnTo>
                    <a:pt x="249290" y="118817"/>
                  </a:lnTo>
                  <a:lnTo>
                    <a:pt x="249509" y="107264"/>
                  </a:lnTo>
                  <a:lnTo>
                    <a:pt x="249463" y="103695"/>
                  </a:lnTo>
                  <a:lnTo>
                    <a:pt x="237985" y="56770"/>
                  </a:lnTo>
                  <a:lnTo>
                    <a:pt x="206879" y="21101"/>
                  </a:lnTo>
                  <a:lnTo>
                    <a:pt x="197558" y="15379"/>
                  </a:lnTo>
                  <a:close/>
                </a:path>
                <a:path w="249555" h="287020">
                  <a:moveTo>
                    <a:pt x="135648" y="0"/>
                  </a:moveTo>
                  <a:lnTo>
                    <a:pt x="81079" y="10763"/>
                  </a:lnTo>
                  <a:lnTo>
                    <a:pt x="43619" y="35738"/>
                  </a:lnTo>
                  <a:lnTo>
                    <a:pt x="21335" y="75387"/>
                  </a:lnTo>
                  <a:lnTo>
                    <a:pt x="19232" y="91606"/>
                  </a:lnTo>
                  <a:lnTo>
                    <a:pt x="19548" y="99699"/>
                  </a:lnTo>
                  <a:lnTo>
                    <a:pt x="20777" y="107264"/>
                  </a:lnTo>
                  <a:lnTo>
                    <a:pt x="21526" y="110629"/>
                  </a:lnTo>
                  <a:lnTo>
                    <a:pt x="21894" y="112509"/>
                  </a:lnTo>
                  <a:lnTo>
                    <a:pt x="22085" y="113258"/>
                  </a:lnTo>
                  <a:lnTo>
                    <a:pt x="22263" y="113449"/>
                  </a:lnTo>
                  <a:lnTo>
                    <a:pt x="22263" y="113817"/>
                  </a:lnTo>
                  <a:lnTo>
                    <a:pt x="21704" y="115138"/>
                  </a:lnTo>
                  <a:lnTo>
                    <a:pt x="19278" y="120014"/>
                  </a:lnTo>
                  <a:lnTo>
                    <a:pt x="15913" y="124701"/>
                  </a:lnTo>
                  <a:lnTo>
                    <a:pt x="12357" y="129755"/>
                  </a:lnTo>
                  <a:lnTo>
                    <a:pt x="9728" y="133324"/>
                  </a:lnTo>
                  <a:lnTo>
                    <a:pt x="6934" y="136880"/>
                  </a:lnTo>
                  <a:lnTo>
                    <a:pt x="4495" y="141008"/>
                  </a:lnTo>
                  <a:lnTo>
                    <a:pt x="4305" y="141198"/>
                  </a:lnTo>
                  <a:lnTo>
                    <a:pt x="749" y="146824"/>
                  </a:lnTo>
                  <a:lnTo>
                    <a:pt x="0" y="153758"/>
                  </a:lnTo>
                  <a:lnTo>
                    <a:pt x="1933" y="160324"/>
                  </a:lnTo>
                  <a:lnTo>
                    <a:pt x="3323" y="165201"/>
                  </a:lnTo>
                  <a:lnTo>
                    <a:pt x="3447" y="165479"/>
                  </a:lnTo>
                  <a:lnTo>
                    <a:pt x="6934" y="169887"/>
                  </a:lnTo>
                  <a:lnTo>
                    <a:pt x="11417" y="172885"/>
                  </a:lnTo>
                  <a:lnTo>
                    <a:pt x="11048" y="176822"/>
                  </a:lnTo>
                  <a:lnTo>
                    <a:pt x="11798" y="180759"/>
                  </a:lnTo>
                  <a:lnTo>
                    <a:pt x="13665" y="184327"/>
                  </a:lnTo>
                  <a:lnTo>
                    <a:pt x="14223" y="185445"/>
                  </a:lnTo>
                  <a:lnTo>
                    <a:pt x="15722" y="187705"/>
                  </a:lnTo>
                  <a:lnTo>
                    <a:pt x="15468" y="191071"/>
                  </a:lnTo>
                  <a:lnTo>
                    <a:pt x="15437" y="193141"/>
                  </a:lnTo>
                  <a:lnTo>
                    <a:pt x="16662" y="198018"/>
                  </a:lnTo>
                  <a:lnTo>
                    <a:pt x="19837" y="202133"/>
                  </a:lnTo>
                  <a:lnTo>
                    <a:pt x="23761" y="207581"/>
                  </a:lnTo>
                  <a:lnTo>
                    <a:pt x="23742" y="208429"/>
                  </a:lnTo>
                  <a:lnTo>
                    <a:pt x="23583" y="209257"/>
                  </a:lnTo>
                  <a:lnTo>
                    <a:pt x="23551" y="210578"/>
                  </a:lnTo>
                  <a:lnTo>
                    <a:pt x="23404" y="213194"/>
                  </a:lnTo>
                  <a:lnTo>
                    <a:pt x="23308" y="218708"/>
                  </a:lnTo>
                  <a:lnTo>
                    <a:pt x="23583" y="221830"/>
                  </a:lnTo>
                  <a:lnTo>
                    <a:pt x="44157" y="247332"/>
                  </a:lnTo>
                  <a:lnTo>
                    <a:pt x="60248" y="247332"/>
                  </a:lnTo>
                  <a:lnTo>
                    <a:pt x="67538" y="246011"/>
                  </a:lnTo>
                  <a:lnTo>
                    <a:pt x="76339" y="243573"/>
                  </a:lnTo>
                  <a:lnTo>
                    <a:pt x="91788" y="243573"/>
                  </a:lnTo>
                  <a:lnTo>
                    <a:pt x="91226" y="236809"/>
                  </a:lnTo>
                  <a:lnTo>
                    <a:pt x="90759" y="231762"/>
                  </a:lnTo>
                  <a:lnTo>
                    <a:pt x="53886" y="231762"/>
                  </a:lnTo>
                  <a:lnTo>
                    <a:pt x="42087" y="227827"/>
                  </a:lnTo>
                  <a:lnTo>
                    <a:pt x="38777" y="218708"/>
                  </a:lnTo>
                  <a:lnTo>
                    <a:pt x="38922" y="213194"/>
                  </a:lnTo>
                  <a:lnTo>
                    <a:pt x="38925" y="207581"/>
                  </a:lnTo>
                  <a:lnTo>
                    <a:pt x="37985" y="201015"/>
                  </a:lnTo>
                  <a:lnTo>
                    <a:pt x="32181" y="193141"/>
                  </a:lnTo>
                  <a:lnTo>
                    <a:pt x="30683" y="191071"/>
                  </a:lnTo>
                  <a:lnTo>
                    <a:pt x="30505" y="188455"/>
                  </a:lnTo>
                  <a:lnTo>
                    <a:pt x="32003" y="186385"/>
                  </a:lnTo>
                  <a:lnTo>
                    <a:pt x="34988" y="181698"/>
                  </a:lnTo>
                  <a:lnTo>
                    <a:pt x="31064" y="180568"/>
                  </a:lnTo>
                  <a:lnTo>
                    <a:pt x="29565" y="180200"/>
                  </a:lnTo>
                  <a:lnTo>
                    <a:pt x="28066" y="179069"/>
                  </a:lnTo>
                  <a:lnTo>
                    <a:pt x="26568" y="176072"/>
                  </a:lnTo>
                  <a:lnTo>
                    <a:pt x="26568" y="174193"/>
                  </a:lnTo>
                  <a:lnTo>
                    <a:pt x="27139" y="172694"/>
                  </a:lnTo>
                  <a:lnTo>
                    <a:pt x="29933" y="165760"/>
                  </a:lnTo>
                  <a:lnTo>
                    <a:pt x="30124" y="165201"/>
                  </a:lnTo>
                  <a:lnTo>
                    <a:pt x="29933" y="164452"/>
                  </a:lnTo>
                  <a:lnTo>
                    <a:pt x="29197" y="164261"/>
                  </a:lnTo>
                  <a:lnTo>
                    <a:pt x="20777" y="160324"/>
                  </a:lnTo>
                  <a:lnTo>
                    <a:pt x="18719" y="159384"/>
                  </a:lnTo>
                  <a:lnTo>
                    <a:pt x="17221" y="157695"/>
                  </a:lnTo>
                  <a:lnTo>
                    <a:pt x="16662" y="155638"/>
                  </a:lnTo>
                  <a:lnTo>
                    <a:pt x="15913" y="153568"/>
                  </a:lnTo>
                  <a:lnTo>
                    <a:pt x="16281" y="151320"/>
                  </a:lnTo>
                  <a:lnTo>
                    <a:pt x="17398" y="149453"/>
                  </a:lnTo>
                  <a:lnTo>
                    <a:pt x="17589" y="149263"/>
                  </a:lnTo>
                  <a:lnTo>
                    <a:pt x="22079" y="142402"/>
                  </a:lnTo>
                  <a:lnTo>
                    <a:pt x="38925" y="114947"/>
                  </a:lnTo>
                  <a:lnTo>
                    <a:pt x="37236" y="110451"/>
                  </a:lnTo>
                  <a:lnTo>
                    <a:pt x="36487" y="107264"/>
                  </a:lnTo>
                  <a:lnTo>
                    <a:pt x="35737" y="103695"/>
                  </a:lnTo>
                  <a:lnTo>
                    <a:pt x="34061" y="96189"/>
                  </a:lnTo>
                  <a:lnTo>
                    <a:pt x="34429" y="86817"/>
                  </a:lnTo>
                  <a:lnTo>
                    <a:pt x="73066" y="31997"/>
                  </a:lnTo>
                  <a:lnTo>
                    <a:pt x="135648" y="15379"/>
                  </a:lnTo>
                  <a:lnTo>
                    <a:pt x="197558" y="15379"/>
                  </a:lnTo>
                  <a:lnTo>
                    <a:pt x="196109" y="14490"/>
                  </a:lnTo>
                  <a:lnTo>
                    <a:pt x="184289" y="9004"/>
                  </a:lnTo>
                  <a:lnTo>
                    <a:pt x="172846" y="5143"/>
                  </a:lnTo>
                  <a:lnTo>
                    <a:pt x="160807" y="2320"/>
                  </a:lnTo>
                  <a:lnTo>
                    <a:pt x="148349" y="588"/>
                  </a:lnTo>
                  <a:lnTo>
                    <a:pt x="135648" y="0"/>
                  </a:lnTo>
                  <a:close/>
                </a:path>
                <a:path w="249555" h="287020">
                  <a:moveTo>
                    <a:pt x="86817" y="225577"/>
                  </a:moveTo>
                  <a:lnTo>
                    <a:pt x="82143" y="225577"/>
                  </a:lnTo>
                  <a:lnTo>
                    <a:pt x="81572" y="225767"/>
                  </a:lnTo>
                  <a:lnTo>
                    <a:pt x="80822" y="225945"/>
                  </a:lnTo>
                  <a:lnTo>
                    <a:pt x="72354" y="228595"/>
                  </a:lnTo>
                  <a:lnTo>
                    <a:pt x="65111" y="230401"/>
                  </a:lnTo>
                  <a:lnTo>
                    <a:pt x="58989" y="231433"/>
                  </a:lnTo>
                  <a:lnTo>
                    <a:pt x="53886" y="231762"/>
                  </a:lnTo>
                  <a:lnTo>
                    <a:pt x="90759" y="231762"/>
                  </a:lnTo>
                  <a:lnTo>
                    <a:pt x="90373" y="228765"/>
                  </a:lnTo>
                  <a:lnTo>
                    <a:pt x="86817" y="2255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889" y="4165091"/>
              <a:ext cx="177546" cy="144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70916" y="2421635"/>
            <a:ext cx="538480" cy="538480"/>
            <a:chOff x="470916" y="2421635"/>
            <a:chExt cx="538480" cy="538480"/>
          </a:xfrm>
        </p:grpSpPr>
        <p:sp>
          <p:nvSpPr>
            <p:cNvPr id="8" name="object 8"/>
            <p:cNvSpPr/>
            <p:nvPr/>
          </p:nvSpPr>
          <p:spPr>
            <a:xfrm>
              <a:off x="470916" y="2421635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80" h="538480">
                  <a:moveTo>
                    <a:pt x="537972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537972" y="537972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298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051" y="2527553"/>
              <a:ext cx="206375" cy="336550"/>
            </a:xfrm>
            <a:custGeom>
              <a:avLst/>
              <a:gdLst/>
              <a:ahLst/>
              <a:cxnLst/>
              <a:rect l="l" t="t" r="r" b="b"/>
              <a:pathLst>
                <a:path w="206375" h="336550">
                  <a:moveTo>
                    <a:pt x="162217" y="210362"/>
                  </a:moveTo>
                  <a:lnTo>
                    <a:pt x="44119" y="210362"/>
                  </a:lnTo>
                  <a:lnTo>
                    <a:pt x="42824" y="210693"/>
                  </a:lnTo>
                  <a:lnTo>
                    <a:pt x="24002" y="235470"/>
                  </a:lnTo>
                  <a:lnTo>
                    <a:pt x="24002" y="283400"/>
                  </a:lnTo>
                  <a:lnTo>
                    <a:pt x="78181" y="333603"/>
                  </a:lnTo>
                  <a:lnTo>
                    <a:pt x="86461" y="336042"/>
                  </a:lnTo>
                  <a:lnTo>
                    <a:pt x="119710" y="336042"/>
                  </a:lnTo>
                  <a:lnTo>
                    <a:pt x="127990" y="333603"/>
                  </a:lnTo>
                  <a:lnTo>
                    <a:pt x="133832" y="330047"/>
                  </a:lnTo>
                  <a:lnTo>
                    <a:pt x="154624" y="317093"/>
                  </a:lnTo>
                  <a:lnTo>
                    <a:pt x="90195" y="317093"/>
                  </a:lnTo>
                  <a:lnTo>
                    <a:pt x="85318" y="315633"/>
                  </a:lnTo>
                  <a:lnTo>
                    <a:pt x="48336" y="292798"/>
                  </a:lnTo>
                  <a:lnTo>
                    <a:pt x="43141" y="284543"/>
                  </a:lnTo>
                  <a:lnTo>
                    <a:pt x="120443" y="284543"/>
                  </a:lnTo>
                  <a:lnTo>
                    <a:pt x="42989" y="274980"/>
                  </a:lnTo>
                  <a:lnTo>
                    <a:pt x="42989" y="267208"/>
                  </a:lnTo>
                  <a:lnTo>
                    <a:pt x="120149" y="267208"/>
                  </a:lnTo>
                  <a:lnTo>
                    <a:pt x="42989" y="257657"/>
                  </a:lnTo>
                  <a:lnTo>
                    <a:pt x="42989" y="248907"/>
                  </a:lnTo>
                  <a:lnTo>
                    <a:pt x="120149" y="248907"/>
                  </a:lnTo>
                  <a:lnTo>
                    <a:pt x="42989" y="239356"/>
                  </a:lnTo>
                  <a:lnTo>
                    <a:pt x="42989" y="232714"/>
                  </a:lnTo>
                  <a:lnTo>
                    <a:pt x="44767" y="230289"/>
                  </a:lnTo>
                  <a:lnTo>
                    <a:pt x="47370" y="229311"/>
                  </a:lnTo>
                  <a:lnTo>
                    <a:pt x="181287" y="229311"/>
                  </a:lnTo>
                  <a:lnTo>
                    <a:pt x="180945" y="227295"/>
                  </a:lnTo>
                  <a:lnTo>
                    <a:pt x="177061" y="220124"/>
                  </a:lnTo>
                  <a:lnTo>
                    <a:pt x="171109" y="214469"/>
                  </a:lnTo>
                  <a:lnTo>
                    <a:pt x="163512" y="210845"/>
                  </a:lnTo>
                  <a:lnTo>
                    <a:pt x="162534" y="210527"/>
                  </a:lnTo>
                  <a:lnTo>
                    <a:pt x="162217" y="210362"/>
                  </a:lnTo>
                  <a:close/>
                </a:path>
                <a:path w="206375" h="336550">
                  <a:moveTo>
                    <a:pt x="120443" y="284543"/>
                  </a:moveTo>
                  <a:lnTo>
                    <a:pt x="43141" y="284543"/>
                  </a:lnTo>
                  <a:lnTo>
                    <a:pt x="149885" y="297815"/>
                  </a:lnTo>
                  <a:lnTo>
                    <a:pt x="123774" y="314007"/>
                  </a:lnTo>
                  <a:lnTo>
                    <a:pt x="121005" y="315633"/>
                  </a:lnTo>
                  <a:lnTo>
                    <a:pt x="116141" y="317093"/>
                  </a:lnTo>
                  <a:lnTo>
                    <a:pt x="154624" y="317093"/>
                  </a:lnTo>
                  <a:lnTo>
                    <a:pt x="181461" y="289560"/>
                  </a:lnTo>
                  <a:lnTo>
                    <a:pt x="161074" y="289560"/>
                  </a:lnTo>
                  <a:lnTo>
                    <a:pt x="120443" y="284543"/>
                  </a:lnTo>
                  <a:close/>
                </a:path>
                <a:path w="206375" h="336550">
                  <a:moveTo>
                    <a:pt x="120149" y="267208"/>
                  </a:moveTo>
                  <a:lnTo>
                    <a:pt x="42989" y="267208"/>
                  </a:lnTo>
                  <a:lnTo>
                    <a:pt x="163347" y="282105"/>
                  </a:lnTo>
                  <a:lnTo>
                    <a:pt x="163347" y="285343"/>
                  </a:lnTo>
                  <a:lnTo>
                    <a:pt x="162382" y="287616"/>
                  </a:lnTo>
                  <a:lnTo>
                    <a:pt x="161074" y="289560"/>
                  </a:lnTo>
                  <a:lnTo>
                    <a:pt x="181461" y="289560"/>
                  </a:lnTo>
                  <a:lnTo>
                    <a:pt x="182333" y="283400"/>
                  </a:lnTo>
                  <a:lnTo>
                    <a:pt x="182333" y="272554"/>
                  </a:lnTo>
                  <a:lnTo>
                    <a:pt x="163347" y="272554"/>
                  </a:lnTo>
                  <a:lnTo>
                    <a:pt x="120149" y="267208"/>
                  </a:lnTo>
                  <a:close/>
                </a:path>
                <a:path w="206375" h="336550">
                  <a:moveTo>
                    <a:pt x="120149" y="248907"/>
                  </a:moveTo>
                  <a:lnTo>
                    <a:pt x="42989" y="248907"/>
                  </a:lnTo>
                  <a:lnTo>
                    <a:pt x="163347" y="263804"/>
                  </a:lnTo>
                  <a:lnTo>
                    <a:pt x="163347" y="272554"/>
                  </a:lnTo>
                  <a:lnTo>
                    <a:pt x="182333" y="272554"/>
                  </a:lnTo>
                  <a:lnTo>
                    <a:pt x="182333" y="254254"/>
                  </a:lnTo>
                  <a:lnTo>
                    <a:pt x="163347" y="254254"/>
                  </a:lnTo>
                  <a:lnTo>
                    <a:pt x="120149" y="248907"/>
                  </a:lnTo>
                  <a:close/>
                </a:path>
                <a:path w="206375" h="336550">
                  <a:moveTo>
                    <a:pt x="181287" y="229311"/>
                  </a:moveTo>
                  <a:lnTo>
                    <a:pt x="159131" y="229311"/>
                  </a:lnTo>
                  <a:lnTo>
                    <a:pt x="161569" y="230441"/>
                  </a:lnTo>
                  <a:lnTo>
                    <a:pt x="163227" y="232714"/>
                  </a:lnTo>
                  <a:lnTo>
                    <a:pt x="163347" y="254254"/>
                  </a:lnTo>
                  <a:lnTo>
                    <a:pt x="182333" y="254254"/>
                  </a:lnTo>
                  <a:lnTo>
                    <a:pt x="182333" y="235470"/>
                  </a:lnTo>
                  <a:lnTo>
                    <a:pt x="181287" y="229311"/>
                  </a:lnTo>
                  <a:close/>
                </a:path>
                <a:path w="206375" h="336550">
                  <a:moveTo>
                    <a:pt x="103162" y="0"/>
                  </a:moveTo>
                  <a:lnTo>
                    <a:pt x="63023" y="8125"/>
                  </a:lnTo>
                  <a:lnTo>
                    <a:pt x="30230" y="30264"/>
                  </a:lnTo>
                  <a:lnTo>
                    <a:pt x="8112" y="63061"/>
                  </a:lnTo>
                  <a:lnTo>
                    <a:pt x="0" y="103162"/>
                  </a:lnTo>
                  <a:lnTo>
                    <a:pt x="1355" y="120490"/>
                  </a:lnTo>
                  <a:lnTo>
                    <a:pt x="5601" y="137088"/>
                  </a:lnTo>
                  <a:lnTo>
                    <a:pt x="12567" y="152643"/>
                  </a:lnTo>
                  <a:lnTo>
                    <a:pt x="22224" y="167119"/>
                  </a:lnTo>
                  <a:lnTo>
                    <a:pt x="24168" y="169392"/>
                  </a:lnTo>
                  <a:lnTo>
                    <a:pt x="32786" y="180392"/>
                  </a:lnTo>
                  <a:lnTo>
                    <a:pt x="39458" y="190120"/>
                  </a:lnTo>
                  <a:lnTo>
                    <a:pt x="44245" y="199726"/>
                  </a:lnTo>
                  <a:lnTo>
                    <a:pt x="47205" y="210362"/>
                  </a:lnTo>
                  <a:lnTo>
                    <a:pt x="64719" y="210362"/>
                  </a:lnTo>
                  <a:lnTo>
                    <a:pt x="61284" y="195709"/>
                  </a:lnTo>
                  <a:lnTo>
                    <a:pt x="55494" y="183135"/>
                  </a:lnTo>
                  <a:lnTo>
                    <a:pt x="47543" y="171259"/>
                  </a:lnTo>
                  <a:lnTo>
                    <a:pt x="37630" y="158699"/>
                  </a:lnTo>
                  <a:lnTo>
                    <a:pt x="35852" y="156273"/>
                  </a:lnTo>
                  <a:lnTo>
                    <a:pt x="27830" y="144283"/>
                  </a:lnTo>
                  <a:lnTo>
                    <a:pt x="22044" y="131294"/>
                  </a:lnTo>
                  <a:lnTo>
                    <a:pt x="18539" y="117516"/>
                  </a:lnTo>
                  <a:lnTo>
                    <a:pt x="17360" y="103162"/>
                  </a:lnTo>
                  <a:lnTo>
                    <a:pt x="24107" y="69797"/>
                  </a:lnTo>
                  <a:lnTo>
                    <a:pt x="42502" y="42506"/>
                  </a:lnTo>
                  <a:lnTo>
                    <a:pt x="69776" y="24084"/>
                  </a:lnTo>
                  <a:lnTo>
                    <a:pt x="103162" y="17322"/>
                  </a:lnTo>
                  <a:lnTo>
                    <a:pt x="156933" y="17322"/>
                  </a:lnTo>
                  <a:lnTo>
                    <a:pt x="143307" y="8125"/>
                  </a:lnTo>
                  <a:lnTo>
                    <a:pt x="103162" y="0"/>
                  </a:lnTo>
                  <a:close/>
                </a:path>
                <a:path w="206375" h="336550">
                  <a:moveTo>
                    <a:pt x="156933" y="17322"/>
                  </a:moveTo>
                  <a:lnTo>
                    <a:pt x="103162" y="17322"/>
                  </a:lnTo>
                  <a:lnTo>
                    <a:pt x="136555" y="24084"/>
                  </a:lnTo>
                  <a:lnTo>
                    <a:pt x="163833" y="42506"/>
                  </a:lnTo>
                  <a:lnTo>
                    <a:pt x="182229" y="69797"/>
                  </a:lnTo>
                  <a:lnTo>
                    <a:pt x="188976" y="103162"/>
                  </a:lnTo>
                  <a:lnTo>
                    <a:pt x="187771" y="117516"/>
                  </a:lnTo>
                  <a:lnTo>
                    <a:pt x="170319" y="156273"/>
                  </a:lnTo>
                  <a:lnTo>
                    <a:pt x="158558" y="171422"/>
                  </a:lnTo>
                  <a:lnTo>
                    <a:pt x="150656" y="183280"/>
                  </a:lnTo>
                  <a:lnTo>
                    <a:pt x="144884" y="195804"/>
                  </a:lnTo>
                  <a:lnTo>
                    <a:pt x="141452" y="210362"/>
                  </a:lnTo>
                  <a:lnTo>
                    <a:pt x="158965" y="210362"/>
                  </a:lnTo>
                  <a:lnTo>
                    <a:pt x="161861" y="199845"/>
                  </a:lnTo>
                  <a:lnTo>
                    <a:pt x="166655" y="190326"/>
                  </a:lnTo>
                  <a:lnTo>
                    <a:pt x="173364" y="180625"/>
                  </a:lnTo>
                  <a:lnTo>
                    <a:pt x="182003" y="169557"/>
                  </a:lnTo>
                  <a:lnTo>
                    <a:pt x="183946" y="167119"/>
                  </a:lnTo>
                  <a:lnTo>
                    <a:pt x="193606" y="152712"/>
                  </a:lnTo>
                  <a:lnTo>
                    <a:pt x="200634" y="137026"/>
                  </a:lnTo>
                  <a:lnTo>
                    <a:pt x="204894" y="120467"/>
                  </a:lnTo>
                  <a:lnTo>
                    <a:pt x="206336" y="103162"/>
                  </a:lnTo>
                  <a:lnTo>
                    <a:pt x="198223" y="63061"/>
                  </a:lnTo>
                  <a:lnTo>
                    <a:pt x="176104" y="30264"/>
                  </a:lnTo>
                  <a:lnTo>
                    <a:pt x="156933" y="1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70916" y="3212592"/>
            <a:ext cx="538480" cy="538480"/>
            <a:chOff x="470916" y="3212592"/>
            <a:chExt cx="538480" cy="538480"/>
          </a:xfrm>
        </p:grpSpPr>
        <p:sp>
          <p:nvSpPr>
            <p:cNvPr id="11" name="object 11"/>
            <p:cNvSpPr/>
            <p:nvPr/>
          </p:nvSpPr>
          <p:spPr>
            <a:xfrm>
              <a:off x="470916" y="3212592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80" h="538479">
                  <a:moveTo>
                    <a:pt x="537972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537972" y="537972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8744" y="3346704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4" h="260985">
                  <a:moveTo>
                    <a:pt x="189060" y="183680"/>
                  </a:moveTo>
                  <a:lnTo>
                    <a:pt x="153212" y="183680"/>
                  </a:lnTo>
                  <a:lnTo>
                    <a:pt x="158584" y="188925"/>
                  </a:lnTo>
                  <a:lnTo>
                    <a:pt x="152247" y="195262"/>
                  </a:lnTo>
                  <a:lnTo>
                    <a:pt x="208559" y="251574"/>
                  </a:lnTo>
                  <a:lnTo>
                    <a:pt x="214286" y="257429"/>
                  </a:lnTo>
                  <a:lnTo>
                    <a:pt x="221970" y="260604"/>
                  </a:lnTo>
                  <a:lnTo>
                    <a:pt x="238302" y="260604"/>
                  </a:lnTo>
                  <a:lnTo>
                    <a:pt x="245973" y="257429"/>
                  </a:lnTo>
                  <a:lnTo>
                    <a:pt x="251701" y="251574"/>
                  </a:lnTo>
                  <a:lnTo>
                    <a:pt x="257428" y="245846"/>
                  </a:lnTo>
                  <a:lnTo>
                    <a:pt x="257880" y="244754"/>
                  </a:lnTo>
                  <a:lnTo>
                    <a:pt x="226224" y="244754"/>
                  </a:lnTo>
                  <a:lnTo>
                    <a:pt x="222580" y="243293"/>
                  </a:lnTo>
                  <a:lnTo>
                    <a:pt x="176009" y="196723"/>
                  </a:lnTo>
                  <a:lnTo>
                    <a:pt x="189060" y="183680"/>
                  </a:lnTo>
                  <a:close/>
                </a:path>
                <a:path w="260984" h="260985">
                  <a:moveTo>
                    <a:pt x="219229" y="176009"/>
                  </a:moveTo>
                  <a:lnTo>
                    <a:pt x="196735" y="176009"/>
                  </a:lnTo>
                  <a:lnTo>
                    <a:pt x="243293" y="222453"/>
                  </a:lnTo>
                  <a:lnTo>
                    <a:pt x="244881" y="226110"/>
                  </a:lnTo>
                  <a:lnTo>
                    <a:pt x="244881" y="234022"/>
                  </a:lnTo>
                  <a:lnTo>
                    <a:pt x="243293" y="237680"/>
                  </a:lnTo>
                  <a:lnTo>
                    <a:pt x="237693" y="243293"/>
                  </a:lnTo>
                  <a:lnTo>
                    <a:pt x="234035" y="244754"/>
                  </a:lnTo>
                  <a:lnTo>
                    <a:pt x="257880" y="244754"/>
                  </a:lnTo>
                  <a:lnTo>
                    <a:pt x="260603" y="238175"/>
                  </a:lnTo>
                  <a:lnTo>
                    <a:pt x="260603" y="221957"/>
                  </a:lnTo>
                  <a:lnTo>
                    <a:pt x="257428" y="214287"/>
                  </a:lnTo>
                  <a:lnTo>
                    <a:pt x="219229" y="176009"/>
                  </a:lnTo>
                  <a:close/>
                </a:path>
                <a:path w="260984" h="260985">
                  <a:moveTo>
                    <a:pt x="99707" y="0"/>
                  </a:moveTo>
                  <a:lnTo>
                    <a:pt x="61510" y="7523"/>
                  </a:lnTo>
                  <a:lnTo>
                    <a:pt x="29247" y="29133"/>
                  </a:lnTo>
                  <a:lnTo>
                    <a:pt x="7542" y="61475"/>
                  </a:lnTo>
                  <a:lnTo>
                    <a:pt x="0" y="99582"/>
                  </a:lnTo>
                  <a:lnTo>
                    <a:pt x="1914" y="119212"/>
                  </a:lnTo>
                  <a:lnTo>
                    <a:pt x="16710" y="154866"/>
                  </a:lnTo>
                  <a:lnTo>
                    <a:pt x="44427" y="182577"/>
                  </a:lnTo>
                  <a:lnTo>
                    <a:pt x="80077" y="197374"/>
                  </a:lnTo>
                  <a:lnTo>
                    <a:pt x="99707" y="199288"/>
                  </a:lnTo>
                  <a:lnTo>
                    <a:pt x="113897" y="198272"/>
                  </a:lnTo>
                  <a:lnTo>
                    <a:pt x="127697" y="195262"/>
                  </a:lnTo>
                  <a:lnTo>
                    <a:pt x="140809" y="190389"/>
                  </a:lnTo>
                  <a:lnTo>
                    <a:pt x="153212" y="183680"/>
                  </a:lnTo>
                  <a:lnTo>
                    <a:pt x="189060" y="183680"/>
                  </a:lnTo>
                  <a:lnTo>
                    <a:pt x="189301" y="183438"/>
                  </a:lnTo>
                  <a:lnTo>
                    <a:pt x="99707" y="183438"/>
                  </a:lnTo>
                  <a:lnTo>
                    <a:pt x="83199" y="181820"/>
                  </a:lnTo>
                  <a:lnTo>
                    <a:pt x="40347" y="158826"/>
                  </a:lnTo>
                  <a:lnTo>
                    <a:pt x="15849" y="99580"/>
                  </a:lnTo>
                  <a:lnTo>
                    <a:pt x="21974" y="68045"/>
                  </a:lnTo>
                  <a:lnTo>
                    <a:pt x="53155" y="29813"/>
                  </a:lnTo>
                  <a:lnTo>
                    <a:pt x="99707" y="15722"/>
                  </a:lnTo>
                  <a:lnTo>
                    <a:pt x="153170" y="15722"/>
                  </a:lnTo>
                  <a:lnTo>
                    <a:pt x="137813" y="7523"/>
                  </a:lnTo>
                  <a:lnTo>
                    <a:pt x="119267" y="1910"/>
                  </a:lnTo>
                  <a:lnTo>
                    <a:pt x="99707" y="0"/>
                  </a:lnTo>
                  <a:close/>
                </a:path>
                <a:path w="260984" h="260985">
                  <a:moveTo>
                    <a:pt x="153170" y="15722"/>
                  </a:moveTo>
                  <a:lnTo>
                    <a:pt x="99707" y="15722"/>
                  </a:lnTo>
                  <a:lnTo>
                    <a:pt x="116144" y="17341"/>
                  </a:lnTo>
                  <a:lnTo>
                    <a:pt x="131749" y="22091"/>
                  </a:lnTo>
                  <a:lnTo>
                    <a:pt x="168567" y="51872"/>
                  </a:lnTo>
                  <a:lnTo>
                    <a:pt x="183145" y="92633"/>
                  </a:lnTo>
                  <a:lnTo>
                    <a:pt x="183205" y="99582"/>
                  </a:lnTo>
                  <a:lnTo>
                    <a:pt x="183020" y="108580"/>
                  </a:lnTo>
                  <a:lnTo>
                    <a:pt x="167119" y="149440"/>
                  </a:lnTo>
                  <a:lnTo>
                    <a:pt x="156019" y="161620"/>
                  </a:lnTo>
                  <a:lnTo>
                    <a:pt x="153949" y="163576"/>
                  </a:lnTo>
                  <a:lnTo>
                    <a:pt x="113046" y="182376"/>
                  </a:lnTo>
                  <a:lnTo>
                    <a:pt x="99707" y="183438"/>
                  </a:lnTo>
                  <a:lnTo>
                    <a:pt x="189301" y="183438"/>
                  </a:lnTo>
                  <a:lnTo>
                    <a:pt x="194905" y="177838"/>
                  </a:lnTo>
                  <a:lnTo>
                    <a:pt x="169671" y="177838"/>
                  </a:lnTo>
                  <a:lnTo>
                    <a:pt x="165899" y="173939"/>
                  </a:lnTo>
                  <a:lnTo>
                    <a:pt x="166623" y="173329"/>
                  </a:lnTo>
                  <a:lnTo>
                    <a:pt x="167233" y="172834"/>
                  </a:lnTo>
                  <a:lnTo>
                    <a:pt x="168820" y="171259"/>
                  </a:lnTo>
                  <a:lnTo>
                    <a:pt x="169557" y="170649"/>
                  </a:lnTo>
                  <a:lnTo>
                    <a:pt x="171983" y="168211"/>
                  </a:lnTo>
                  <a:lnTo>
                    <a:pt x="171983" y="168084"/>
                  </a:lnTo>
                  <a:lnTo>
                    <a:pt x="172846" y="167233"/>
                  </a:lnTo>
                  <a:lnTo>
                    <a:pt x="173456" y="166497"/>
                  </a:lnTo>
                  <a:lnTo>
                    <a:pt x="174066" y="165887"/>
                  </a:lnTo>
                  <a:lnTo>
                    <a:pt x="209128" y="165887"/>
                  </a:lnTo>
                  <a:lnTo>
                    <a:pt x="201713" y="158457"/>
                  </a:lnTo>
                  <a:lnTo>
                    <a:pt x="189052" y="158457"/>
                  </a:lnTo>
                  <a:lnTo>
                    <a:pt x="183692" y="153212"/>
                  </a:lnTo>
                  <a:lnTo>
                    <a:pt x="191129" y="139187"/>
                  </a:lnTo>
                  <a:lnTo>
                    <a:pt x="196213" y="124204"/>
                  </a:lnTo>
                  <a:lnTo>
                    <a:pt x="198874" y="108580"/>
                  </a:lnTo>
                  <a:lnTo>
                    <a:pt x="199046" y="92633"/>
                  </a:lnTo>
                  <a:lnTo>
                    <a:pt x="196198" y="74978"/>
                  </a:lnTo>
                  <a:lnTo>
                    <a:pt x="190322" y="58273"/>
                  </a:lnTo>
                  <a:lnTo>
                    <a:pt x="181587" y="42874"/>
                  </a:lnTo>
                  <a:lnTo>
                    <a:pt x="170167" y="29133"/>
                  </a:lnTo>
                  <a:lnTo>
                    <a:pt x="154921" y="16657"/>
                  </a:lnTo>
                  <a:lnTo>
                    <a:pt x="153170" y="15722"/>
                  </a:lnTo>
                  <a:close/>
                </a:path>
                <a:path w="260984" h="260985">
                  <a:moveTo>
                    <a:pt x="209128" y="165887"/>
                  </a:moveTo>
                  <a:lnTo>
                    <a:pt x="174066" y="165887"/>
                  </a:lnTo>
                  <a:lnTo>
                    <a:pt x="177837" y="169672"/>
                  </a:lnTo>
                  <a:lnTo>
                    <a:pt x="169671" y="177838"/>
                  </a:lnTo>
                  <a:lnTo>
                    <a:pt x="194905" y="177838"/>
                  </a:lnTo>
                  <a:lnTo>
                    <a:pt x="196735" y="176009"/>
                  </a:lnTo>
                  <a:lnTo>
                    <a:pt x="219229" y="176009"/>
                  </a:lnTo>
                  <a:lnTo>
                    <a:pt x="209128" y="165887"/>
                  </a:lnTo>
                  <a:close/>
                </a:path>
                <a:path w="260984" h="260985">
                  <a:moveTo>
                    <a:pt x="195389" y="152120"/>
                  </a:moveTo>
                  <a:lnTo>
                    <a:pt x="189052" y="158457"/>
                  </a:lnTo>
                  <a:lnTo>
                    <a:pt x="201713" y="158457"/>
                  </a:lnTo>
                  <a:lnTo>
                    <a:pt x="195389" y="152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0504" y="3378708"/>
              <a:ext cx="135164" cy="135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2440" y="4876038"/>
            <a:ext cx="538480" cy="538480"/>
            <a:chOff x="472440" y="4876038"/>
            <a:chExt cx="538480" cy="538480"/>
          </a:xfrm>
        </p:grpSpPr>
        <p:sp>
          <p:nvSpPr>
            <p:cNvPr id="15" name="object 15"/>
            <p:cNvSpPr/>
            <p:nvPr/>
          </p:nvSpPr>
          <p:spPr>
            <a:xfrm>
              <a:off x="472440" y="4876038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80" h="538479">
                  <a:moveTo>
                    <a:pt x="537972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537972" y="537972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2C3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7314" y="5036058"/>
              <a:ext cx="268605" cy="218440"/>
            </a:xfrm>
            <a:custGeom>
              <a:avLst/>
              <a:gdLst/>
              <a:ahLst/>
              <a:cxnLst/>
              <a:rect l="l" t="t" r="r" b="b"/>
              <a:pathLst>
                <a:path w="268605" h="218439">
                  <a:moveTo>
                    <a:pt x="182727" y="197408"/>
                  </a:moveTo>
                  <a:lnTo>
                    <a:pt x="85496" y="197408"/>
                  </a:lnTo>
                  <a:lnTo>
                    <a:pt x="79527" y="202514"/>
                  </a:lnTo>
                  <a:lnTo>
                    <a:pt x="79527" y="217932"/>
                  </a:lnTo>
                  <a:lnTo>
                    <a:pt x="188810" y="217932"/>
                  </a:lnTo>
                  <a:lnTo>
                    <a:pt x="188810" y="202514"/>
                  </a:lnTo>
                  <a:lnTo>
                    <a:pt x="182727" y="197408"/>
                  </a:lnTo>
                  <a:close/>
                </a:path>
                <a:path w="268605" h="218439">
                  <a:moveTo>
                    <a:pt x="141439" y="161683"/>
                  </a:moveTo>
                  <a:lnTo>
                    <a:pt x="126885" y="161683"/>
                  </a:lnTo>
                  <a:lnTo>
                    <a:pt x="126885" y="197408"/>
                  </a:lnTo>
                  <a:lnTo>
                    <a:pt x="141439" y="197408"/>
                  </a:lnTo>
                  <a:lnTo>
                    <a:pt x="141439" y="161683"/>
                  </a:lnTo>
                  <a:close/>
                </a:path>
                <a:path w="268605" h="218439">
                  <a:moveTo>
                    <a:pt x="255409" y="27254"/>
                  </a:moveTo>
                  <a:lnTo>
                    <a:pt x="12814" y="27254"/>
                  </a:lnTo>
                  <a:lnTo>
                    <a:pt x="12814" y="161683"/>
                  </a:lnTo>
                  <a:lnTo>
                    <a:pt x="255409" y="161683"/>
                  </a:lnTo>
                  <a:lnTo>
                    <a:pt x="255409" y="147129"/>
                  </a:lnTo>
                  <a:lnTo>
                    <a:pt x="27482" y="147129"/>
                  </a:lnTo>
                  <a:lnTo>
                    <a:pt x="27482" y="27901"/>
                  </a:lnTo>
                  <a:lnTo>
                    <a:pt x="255409" y="27901"/>
                  </a:lnTo>
                  <a:lnTo>
                    <a:pt x="255409" y="27254"/>
                  </a:lnTo>
                  <a:close/>
                </a:path>
                <a:path w="268605" h="218439">
                  <a:moveTo>
                    <a:pt x="255409" y="27901"/>
                  </a:moveTo>
                  <a:lnTo>
                    <a:pt x="240842" y="27901"/>
                  </a:lnTo>
                  <a:lnTo>
                    <a:pt x="240842" y="147129"/>
                  </a:lnTo>
                  <a:lnTo>
                    <a:pt x="255409" y="147129"/>
                  </a:lnTo>
                  <a:lnTo>
                    <a:pt x="255409" y="27901"/>
                  </a:lnTo>
                  <a:close/>
                </a:path>
                <a:path w="268605" h="218439">
                  <a:moveTo>
                    <a:pt x="268224" y="0"/>
                  </a:moveTo>
                  <a:lnTo>
                    <a:pt x="0" y="0"/>
                  </a:lnTo>
                  <a:lnTo>
                    <a:pt x="0" y="27254"/>
                  </a:lnTo>
                  <a:lnTo>
                    <a:pt x="268224" y="2725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9984" y="5074920"/>
              <a:ext cx="183641" cy="967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12887" y="2532811"/>
            <a:ext cx="11874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No</a:t>
            </a:r>
            <a:r>
              <a:rPr sz="1600" b="1" spc="-5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Alteración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4169" y="3280505"/>
            <a:ext cx="20796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Integridad de</a:t>
            </a:r>
            <a:r>
              <a:rPr sz="1600" b="1" spc="-3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Contenido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4169" y="4088217"/>
            <a:ext cx="11163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Fecha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</a:t>
            </a:r>
            <a:r>
              <a:rPr sz="1600" b="1" spc="-5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Hora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2887" y="5007016"/>
            <a:ext cx="21209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Autenticidad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600" b="1" spc="-4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Identidad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7882" y="2164829"/>
            <a:ext cx="40659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La única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manera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para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proceder a la 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conservación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sus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características</a:t>
            </a:r>
            <a:r>
              <a:rPr sz="2000" b="1" spc="10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es: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77882" y="3219212"/>
            <a:ext cx="3761118" cy="2495787"/>
          </a:xfrm>
          <a:prstGeom prst="rect">
            <a:avLst/>
          </a:prstGeom>
          <a:ln w="25146">
            <a:solidFill>
              <a:srgbClr val="385D8A"/>
            </a:solidFill>
          </a:ln>
        </p:spPr>
        <p:txBody>
          <a:bodyPr vert="horz" wrap="square" lIns="0" tIns="165735" rIns="0" bIns="0" rtlCol="0">
            <a:spAutoFit/>
          </a:bodyPr>
          <a:lstStyle/>
          <a:p>
            <a:pPr marL="828040">
              <a:lnSpc>
                <a:spcPct val="100000"/>
              </a:lnSpc>
              <a:spcBef>
                <a:spcPts val="1305"/>
              </a:spcBef>
            </a:pPr>
            <a:r>
              <a:rPr sz="2800" b="1" spc="-10" dirty="0">
                <a:solidFill>
                  <a:srgbClr val="F59B12"/>
                </a:solidFill>
                <a:latin typeface="Carlito"/>
                <a:cs typeface="Carlito"/>
              </a:rPr>
              <a:t>CERTIFICACIÓN</a:t>
            </a:r>
            <a:endParaRPr sz="2800">
              <a:latin typeface="Carlito"/>
              <a:cs typeface="Carlito"/>
            </a:endParaRPr>
          </a:p>
          <a:p>
            <a:pPr marL="280670" marR="316865" algn="just">
              <a:lnSpc>
                <a:spcPct val="100000"/>
              </a:lnSpc>
              <a:spcBef>
                <a:spcPts val="1270"/>
              </a:spcBef>
            </a:pPr>
            <a:r>
              <a:rPr sz="1800" b="1" spc="-5" dirty="0">
                <a:solidFill>
                  <a:srgbClr val="595958"/>
                </a:solidFill>
                <a:latin typeface="Carlito"/>
                <a:cs typeface="Carlito"/>
              </a:rPr>
              <a:t>Es </a:t>
            </a:r>
            <a:r>
              <a:rPr sz="1800" b="1" dirty="0">
                <a:solidFill>
                  <a:srgbClr val="595958"/>
                </a:solidFill>
                <a:latin typeface="Carlito"/>
                <a:cs typeface="Carlito"/>
              </a:rPr>
              <a:t>un </a:t>
            </a:r>
            <a:r>
              <a:rPr sz="1800" b="1" spc="-10" dirty="0">
                <a:solidFill>
                  <a:srgbClr val="595958"/>
                </a:solidFill>
                <a:latin typeface="Carlito"/>
                <a:cs typeface="Carlito"/>
              </a:rPr>
              <a:t>mecanismo </a:t>
            </a:r>
            <a:r>
              <a:rPr sz="1800" b="1" spc="-5" dirty="0">
                <a:solidFill>
                  <a:srgbClr val="595958"/>
                </a:solidFill>
                <a:latin typeface="Carlito"/>
                <a:cs typeface="Carlito"/>
              </a:rPr>
              <a:t>en línea </a:t>
            </a:r>
            <a:r>
              <a:rPr sz="1800" b="1" spc="-10" dirty="0">
                <a:solidFill>
                  <a:srgbClr val="595958"/>
                </a:solidFill>
                <a:latin typeface="Carlito"/>
                <a:cs typeface="Carlito"/>
              </a:rPr>
              <a:t>que  permite demostrar </a:t>
            </a:r>
            <a:r>
              <a:rPr sz="1800" b="1" spc="-5" dirty="0">
                <a:solidFill>
                  <a:srgbClr val="595958"/>
                </a:solidFill>
                <a:latin typeface="Carlito"/>
                <a:cs typeface="Carlito"/>
              </a:rPr>
              <a:t>que una  </a:t>
            </a:r>
            <a:r>
              <a:rPr sz="1800" b="1" spc="-10" dirty="0">
                <a:solidFill>
                  <a:srgbClr val="595958"/>
                </a:solidFill>
                <a:latin typeface="Carlito"/>
                <a:cs typeface="Carlito"/>
              </a:rPr>
              <a:t>serie </a:t>
            </a:r>
            <a:r>
              <a:rPr sz="1800" b="1" spc="-5" dirty="0">
                <a:solidFill>
                  <a:srgbClr val="595958"/>
                </a:solidFill>
                <a:latin typeface="Carlito"/>
                <a:cs typeface="Carlito"/>
              </a:rPr>
              <a:t>de </a:t>
            </a:r>
            <a:r>
              <a:rPr sz="1800" b="1" spc="-10" dirty="0">
                <a:solidFill>
                  <a:srgbClr val="595958"/>
                </a:solidFill>
                <a:latin typeface="Carlito"/>
                <a:cs typeface="Carlito"/>
              </a:rPr>
              <a:t>datos </a:t>
            </a:r>
            <a:r>
              <a:rPr sz="1800" b="1" spc="-5" dirty="0">
                <a:solidFill>
                  <a:srgbClr val="595958"/>
                </a:solidFill>
                <a:latin typeface="Carlito"/>
                <a:cs typeface="Carlito"/>
              </a:rPr>
              <a:t>han </a:t>
            </a:r>
            <a:r>
              <a:rPr sz="1800" b="1" spc="-15" dirty="0">
                <a:solidFill>
                  <a:srgbClr val="595958"/>
                </a:solidFill>
                <a:latin typeface="Carlito"/>
                <a:cs typeface="Carlito"/>
              </a:rPr>
              <a:t>existido </a:t>
            </a:r>
            <a:r>
              <a:rPr sz="1800" b="1" dirty="0">
                <a:solidFill>
                  <a:srgbClr val="595958"/>
                </a:solidFill>
                <a:latin typeface="Carlito"/>
                <a:cs typeface="Carlito"/>
              </a:rPr>
              <a:t>y </a:t>
            </a:r>
            <a:r>
              <a:rPr sz="1800" b="1" spc="-5" dirty="0">
                <a:solidFill>
                  <a:srgbClr val="595958"/>
                </a:solidFill>
                <a:latin typeface="Carlito"/>
                <a:cs typeface="Carlito"/>
              </a:rPr>
              <a:t>no  han sido </a:t>
            </a:r>
            <a:r>
              <a:rPr sz="1800" b="1" spc="-15" dirty="0">
                <a:solidFill>
                  <a:srgbClr val="595958"/>
                </a:solidFill>
                <a:latin typeface="Carlito"/>
                <a:cs typeface="Carlito"/>
              </a:rPr>
              <a:t>alterados </a:t>
            </a:r>
            <a:r>
              <a:rPr sz="1800" b="1" spc="-10" dirty="0">
                <a:solidFill>
                  <a:srgbClr val="595958"/>
                </a:solidFill>
                <a:latin typeface="Carlito"/>
                <a:cs typeface="Carlito"/>
              </a:rPr>
              <a:t>desde </a:t>
            </a:r>
            <a:r>
              <a:rPr sz="1800" b="1" dirty="0">
                <a:solidFill>
                  <a:srgbClr val="595958"/>
                </a:solidFill>
                <a:latin typeface="Carlito"/>
                <a:cs typeface="Carlito"/>
              </a:rPr>
              <a:t>un  </a:t>
            </a:r>
            <a:r>
              <a:rPr sz="1800" b="1" spc="-15" dirty="0">
                <a:solidFill>
                  <a:srgbClr val="595958"/>
                </a:solidFill>
                <a:latin typeface="Carlito"/>
                <a:cs typeface="Carlito"/>
              </a:rPr>
              <a:t>instante </a:t>
            </a:r>
            <a:r>
              <a:rPr sz="1800" b="1" spc="-10" dirty="0">
                <a:solidFill>
                  <a:srgbClr val="595958"/>
                </a:solidFill>
                <a:latin typeface="Carlito"/>
                <a:cs typeface="Carlito"/>
              </a:rPr>
              <a:t>específico </a:t>
            </a:r>
            <a:r>
              <a:rPr sz="1800" b="1" spc="-5" dirty="0">
                <a:solidFill>
                  <a:srgbClr val="595958"/>
                </a:solidFill>
                <a:latin typeface="Carlito"/>
                <a:cs typeface="Carlito"/>
              </a:rPr>
              <a:t>en el</a:t>
            </a:r>
            <a:r>
              <a:rPr sz="1800" b="1" spc="-20" dirty="0">
                <a:solidFill>
                  <a:srgbClr val="595958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595958"/>
                </a:solidFill>
                <a:latin typeface="Carlito"/>
                <a:cs typeface="Carlito"/>
              </a:rPr>
              <a:t>tiempo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46924" y="188899"/>
            <a:ext cx="62062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1.5 La </a:t>
            </a:r>
            <a:r>
              <a:rPr spc="-5" dirty="0"/>
              <a:t>evidencia</a:t>
            </a:r>
            <a:r>
              <a:rPr spc="-80" dirty="0"/>
              <a:t> </a:t>
            </a:r>
            <a:r>
              <a:rPr spc="-1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3845478459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24" y="34809"/>
            <a:ext cx="6587275" cy="132461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/>
              <a:t>1.5 La </a:t>
            </a:r>
            <a:r>
              <a:rPr spc="-5" dirty="0"/>
              <a:t>evidencia</a:t>
            </a:r>
            <a:r>
              <a:rPr spc="-85" dirty="0"/>
              <a:t> </a:t>
            </a:r>
            <a:r>
              <a:rPr spc="-10" dirty="0"/>
              <a:t>digital</a:t>
            </a:r>
          </a:p>
          <a:p>
            <a:pPr marL="104139">
              <a:lnSpc>
                <a:spcPct val="100000"/>
              </a:lnSpc>
              <a:spcBef>
                <a:spcPts val="850"/>
              </a:spcBef>
            </a:pPr>
            <a:r>
              <a:rPr sz="2800" spc="-5" dirty="0">
                <a:solidFill>
                  <a:srgbClr val="000000"/>
                </a:solidFill>
              </a:rPr>
              <a:t>Conclusiones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522220" y="2674873"/>
            <a:ext cx="2567940" cy="2571750"/>
            <a:chOff x="2522220" y="2674873"/>
            <a:chExt cx="2567940" cy="2571750"/>
          </a:xfrm>
        </p:grpSpPr>
        <p:sp>
          <p:nvSpPr>
            <p:cNvPr id="4" name="object 4"/>
            <p:cNvSpPr/>
            <p:nvPr/>
          </p:nvSpPr>
          <p:spPr>
            <a:xfrm>
              <a:off x="2522220" y="2674873"/>
              <a:ext cx="2567939" cy="256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77668" y="524408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749" y="0"/>
                  </a:moveTo>
                  <a:lnTo>
                    <a:pt x="0" y="0"/>
                  </a:lnTo>
                  <a:lnTo>
                    <a:pt x="0" y="2286"/>
                  </a:lnTo>
                  <a:lnTo>
                    <a:pt x="749" y="228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7469" y="4477804"/>
            <a:ext cx="2218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4139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2980B9"/>
                </a:solidFill>
                <a:latin typeface="Carlito"/>
                <a:cs typeface="Carlito"/>
              </a:rPr>
              <a:t>Prueba analógica y  digital en un</a:t>
            </a:r>
            <a:r>
              <a:rPr sz="2000" b="1" spc="-65" dirty="0">
                <a:solidFill>
                  <a:srgbClr val="2980B9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2980B9"/>
                </a:solidFill>
                <a:latin typeface="Carlito"/>
                <a:cs typeface="Carlito"/>
              </a:rPr>
              <a:t>proceso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9400" y="1789872"/>
            <a:ext cx="1594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9BBB59"/>
                </a:solidFill>
                <a:latin typeface="Carlito"/>
                <a:cs typeface="Carlito"/>
              </a:rPr>
              <a:t>Integridad </a:t>
            </a:r>
            <a:r>
              <a:rPr sz="2000" b="1" spc="-5" dirty="0">
                <a:solidFill>
                  <a:srgbClr val="9BBB59"/>
                </a:solidFill>
                <a:latin typeface="Carlito"/>
                <a:cs typeface="Carlito"/>
              </a:rPr>
              <a:t>y  Au</a:t>
            </a:r>
            <a:r>
              <a:rPr sz="2000" b="1" spc="-35" dirty="0">
                <a:solidFill>
                  <a:srgbClr val="9BBB59"/>
                </a:solidFill>
                <a:latin typeface="Carlito"/>
                <a:cs typeface="Carlito"/>
              </a:rPr>
              <a:t>t</a:t>
            </a:r>
            <a:r>
              <a:rPr sz="2000" b="1" spc="-5" dirty="0">
                <a:solidFill>
                  <a:srgbClr val="9BBB59"/>
                </a:solidFill>
                <a:latin typeface="Carlito"/>
                <a:cs typeface="Carlito"/>
              </a:rPr>
              <a:t>e</a:t>
            </a:r>
            <a:r>
              <a:rPr sz="2000" b="1" spc="-25" dirty="0">
                <a:solidFill>
                  <a:srgbClr val="9BBB59"/>
                </a:solidFill>
                <a:latin typeface="Carlito"/>
                <a:cs typeface="Carlito"/>
              </a:rPr>
              <a:t>n</a:t>
            </a:r>
            <a:r>
              <a:rPr sz="2000" b="1" spc="-10" dirty="0">
                <a:solidFill>
                  <a:srgbClr val="9BBB59"/>
                </a:solidFill>
                <a:latin typeface="Carlito"/>
                <a:cs typeface="Carlito"/>
              </a:rPr>
              <a:t>t</a:t>
            </a:r>
            <a:r>
              <a:rPr sz="2000" b="1" spc="-5" dirty="0">
                <a:solidFill>
                  <a:srgbClr val="9BBB59"/>
                </a:solidFill>
                <a:latin typeface="Carlito"/>
                <a:cs typeface="Carlito"/>
              </a:rPr>
              <a:t>i</a:t>
            </a:r>
            <a:r>
              <a:rPr sz="2000" b="1" spc="-10" dirty="0">
                <a:solidFill>
                  <a:srgbClr val="9BBB59"/>
                </a:solidFill>
                <a:latin typeface="Carlito"/>
                <a:cs typeface="Carlito"/>
              </a:rPr>
              <a:t>c</a:t>
            </a:r>
            <a:r>
              <a:rPr sz="2000" b="1" spc="-5" dirty="0">
                <a:solidFill>
                  <a:srgbClr val="9BBB59"/>
                </a:solidFill>
                <a:latin typeface="Carlito"/>
                <a:cs typeface="Carlito"/>
              </a:rPr>
              <a:t>id</a:t>
            </a:r>
            <a:r>
              <a:rPr sz="2000" b="1" spc="-10" dirty="0">
                <a:solidFill>
                  <a:srgbClr val="9BBB59"/>
                </a:solidFill>
                <a:latin typeface="Carlito"/>
                <a:cs typeface="Carlito"/>
              </a:rPr>
              <a:t>a</a:t>
            </a:r>
            <a:r>
              <a:rPr sz="2000" b="1" spc="-5" dirty="0">
                <a:solidFill>
                  <a:srgbClr val="9BBB59"/>
                </a:solidFill>
                <a:latin typeface="Carlito"/>
                <a:cs typeface="Carlito"/>
              </a:rPr>
              <a:t>d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5666" y="4470445"/>
            <a:ext cx="20333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Atención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 sus  pe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uli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ar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id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4663" y="2954059"/>
            <a:ext cx="19319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Necesidad</a:t>
            </a:r>
            <a:r>
              <a:rPr sz="2000" b="1" spc="-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de  </a:t>
            </a: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preservación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9449" y="1809157"/>
            <a:ext cx="1599351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 marR="5080" indent="-7874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DC9434"/>
                </a:solidFill>
                <a:latin typeface="Carlito"/>
                <a:cs typeface="Carlito"/>
              </a:rPr>
              <a:t>C</a:t>
            </a:r>
            <a:r>
              <a:rPr sz="2000" b="1" spc="-5" dirty="0">
                <a:solidFill>
                  <a:srgbClr val="DC9434"/>
                </a:solidFill>
                <a:latin typeface="Carlito"/>
                <a:cs typeface="Carlito"/>
              </a:rPr>
              <a:t>e</a:t>
            </a:r>
            <a:r>
              <a:rPr sz="2000" b="1" spc="-10" dirty="0">
                <a:solidFill>
                  <a:srgbClr val="DC9434"/>
                </a:solidFill>
                <a:latin typeface="Carlito"/>
                <a:cs typeface="Carlito"/>
              </a:rPr>
              <a:t>rt</a:t>
            </a:r>
            <a:r>
              <a:rPr sz="2000" b="1" spc="-5" dirty="0">
                <a:solidFill>
                  <a:srgbClr val="DC9434"/>
                </a:solidFill>
                <a:latin typeface="Carlito"/>
                <a:cs typeface="Carlito"/>
              </a:rPr>
              <a:t>i</a:t>
            </a:r>
            <a:r>
              <a:rPr sz="2000" b="1" spc="-10" dirty="0">
                <a:solidFill>
                  <a:srgbClr val="DC9434"/>
                </a:solidFill>
                <a:latin typeface="Carlito"/>
                <a:cs typeface="Carlito"/>
              </a:rPr>
              <a:t>fi</a:t>
            </a:r>
            <a:r>
              <a:rPr sz="2000" b="1" spc="-20" dirty="0">
                <a:solidFill>
                  <a:srgbClr val="DC9434"/>
                </a:solidFill>
                <a:latin typeface="Carlito"/>
                <a:cs typeface="Carlito"/>
              </a:rPr>
              <a:t>c</a:t>
            </a:r>
            <a:r>
              <a:rPr sz="2000" b="1" spc="-10" dirty="0">
                <a:solidFill>
                  <a:srgbClr val="DC9434"/>
                </a:solidFill>
                <a:latin typeface="Carlito"/>
                <a:cs typeface="Carlito"/>
              </a:rPr>
              <a:t>ación  Electrónica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5757" y="2952283"/>
            <a:ext cx="1585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17A085"/>
                </a:solidFill>
                <a:latin typeface="Carlito"/>
                <a:cs typeface="Carlito"/>
              </a:rPr>
              <a:t>Captación </a:t>
            </a:r>
            <a:r>
              <a:rPr sz="2000" b="1" spc="-5" dirty="0">
                <a:solidFill>
                  <a:srgbClr val="17A085"/>
                </a:solidFill>
                <a:latin typeface="Carlito"/>
                <a:cs typeface="Carlito"/>
              </a:rPr>
              <a:t>del  </a:t>
            </a:r>
            <a:r>
              <a:rPr sz="2000" b="1" spc="-20" dirty="0">
                <a:solidFill>
                  <a:srgbClr val="17A085"/>
                </a:solidFill>
                <a:latin typeface="Carlito"/>
                <a:cs typeface="Carlito"/>
              </a:rPr>
              <a:t>mayor</a:t>
            </a:r>
            <a:r>
              <a:rPr sz="2000" b="1" spc="-45" dirty="0">
                <a:solidFill>
                  <a:srgbClr val="17A085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17A085"/>
                </a:solidFill>
                <a:latin typeface="Carlito"/>
                <a:cs typeface="Carlito"/>
              </a:rPr>
              <a:t>número</a:t>
            </a:r>
            <a:endParaRPr sz="20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620550541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3285750"/>
            <a:ext cx="7508875" cy="2572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4800"/>
              </a:lnSpc>
              <a:spcBef>
                <a:spcPts val="100"/>
              </a:spcBef>
            </a:pPr>
            <a:r>
              <a:rPr sz="4000" spc="-20" dirty="0" err="1" smtClean="0">
                <a:latin typeface="Carlito"/>
                <a:cs typeface="Carlito"/>
              </a:rPr>
              <a:t>Investigación</a:t>
            </a:r>
            <a:r>
              <a:rPr sz="4000" spc="-40" dirty="0" smtClean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en</a:t>
            </a:r>
          </a:p>
          <a:p>
            <a:pPr algn="ctr">
              <a:lnSpc>
                <a:spcPct val="100000"/>
              </a:lnSpc>
            </a:pPr>
            <a:r>
              <a:rPr sz="4000" b="1" spc="-15" dirty="0">
                <a:latin typeface="Carlito"/>
                <a:cs typeface="Carlito"/>
              </a:rPr>
              <a:t>Informática Forense </a:t>
            </a:r>
            <a:r>
              <a:rPr sz="4000" dirty="0">
                <a:latin typeface="Carlito"/>
                <a:cs typeface="Carlito"/>
              </a:rPr>
              <a:t>y</a:t>
            </a:r>
            <a:r>
              <a:rPr sz="4000" spc="-75" dirty="0">
                <a:latin typeface="Carlito"/>
                <a:cs typeface="Carlito"/>
              </a:rPr>
              <a:t> </a:t>
            </a:r>
            <a:r>
              <a:rPr sz="4000" b="1" spc="-10" dirty="0">
                <a:latin typeface="Carlito"/>
                <a:cs typeface="Carlito"/>
              </a:rPr>
              <a:t>Ciberderecho</a:t>
            </a:r>
            <a:endParaRPr sz="4000" dirty="0">
              <a:latin typeface="Carlito"/>
              <a:cs typeface="Carlito"/>
            </a:endParaRPr>
          </a:p>
          <a:p>
            <a:pPr marL="1321435">
              <a:lnSpc>
                <a:spcPct val="100000"/>
              </a:lnSpc>
              <a:spcBef>
                <a:spcPts val="2150"/>
              </a:spcBef>
            </a:pP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1.6 </a:t>
            </a:r>
            <a:r>
              <a:rPr sz="2800" b="1" spc="-65" dirty="0">
                <a:solidFill>
                  <a:srgbClr val="E46C0A"/>
                </a:solidFill>
                <a:latin typeface="Carlito"/>
                <a:cs typeface="Carlito"/>
              </a:rPr>
              <a:t>Toma </a:t>
            </a: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y 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manejo </a:t>
            </a: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de</a:t>
            </a:r>
            <a:r>
              <a:rPr sz="2800" b="1" spc="50" dirty="0">
                <a:solidFill>
                  <a:srgbClr val="E46C0A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evidencias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97127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21864"/>
            <a:ext cx="9144000" cy="4136390"/>
            <a:chOff x="0" y="2721864"/>
            <a:chExt cx="9144000" cy="4136390"/>
          </a:xfrm>
        </p:grpSpPr>
        <p:sp>
          <p:nvSpPr>
            <p:cNvPr id="3" name="object 3"/>
            <p:cNvSpPr/>
            <p:nvPr/>
          </p:nvSpPr>
          <p:spPr>
            <a:xfrm>
              <a:off x="3204210" y="2721864"/>
              <a:ext cx="3199637" cy="34038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092952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" y="6166104"/>
              <a:ext cx="399288" cy="646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6072" y="2880360"/>
              <a:ext cx="1188085" cy="287655"/>
            </a:xfrm>
            <a:custGeom>
              <a:avLst/>
              <a:gdLst/>
              <a:ahLst/>
              <a:cxnLst/>
              <a:rect l="l" t="t" r="r" b="b"/>
              <a:pathLst>
                <a:path w="1188085" h="287655">
                  <a:moveTo>
                    <a:pt x="1140079" y="0"/>
                  </a:moveTo>
                  <a:lnTo>
                    <a:pt x="47879" y="0"/>
                  </a:lnTo>
                  <a:lnTo>
                    <a:pt x="29242" y="3762"/>
                  </a:lnTo>
                  <a:lnTo>
                    <a:pt x="14023" y="14023"/>
                  </a:lnTo>
                  <a:lnTo>
                    <a:pt x="3762" y="29242"/>
                  </a:lnTo>
                  <a:lnTo>
                    <a:pt x="0" y="47878"/>
                  </a:lnTo>
                  <a:lnTo>
                    <a:pt x="0" y="239394"/>
                  </a:lnTo>
                  <a:lnTo>
                    <a:pt x="3762" y="258031"/>
                  </a:lnTo>
                  <a:lnTo>
                    <a:pt x="14023" y="273250"/>
                  </a:lnTo>
                  <a:lnTo>
                    <a:pt x="29242" y="283511"/>
                  </a:lnTo>
                  <a:lnTo>
                    <a:pt x="47879" y="287273"/>
                  </a:lnTo>
                  <a:lnTo>
                    <a:pt x="1140079" y="287273"/>
                  </a:lnTo>
                  <a:lnTo>
                    <a:pt x="1158715" y="283511"/>
                  </a:lnTo>
                  <a:lnTo>
                    <a:pt x="1173934" y="273250"/>
                  </a:lnTo>
                  <a:lnTo>
                    <a:pt x="1184195" y="258031"/>
                  </a:lnTo>
                  <a:lnTo>
                    <a:pt x="1187958" y="239394"/>
                  </a:lnTo>
                  <a:lnTo>
                    <a:pt x="1187958" y="47878"/>
                  </a:lnTo>
                  <a:lnTo>
                    <a:pt x="1184195" y="29242"/>
                  </a:lnTo>
                  <a:lnTo>
                    <a:pt x="1173934" y="14023"/>
                  </a:lnTo>
                  <a:lnTo>
                    <a:pt x="1158715" y="3762"/>
                  </a:lnTo>
                  <a:lnTo>
                    <a:pt x="1140079" y="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6072" y="3419856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1751838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71" y="258718"/>
                  </a:lnTo>
                  <a:lnTo>
                    <a:pt x="14058" y="273977"/>
                  </a:lnTo>
                  <a:lnTo>
                    <a:pt x="29317" y="284264"/>
                  </a:lnTo>
                  <a:lnTo>
                    <a:pt x="48006" y="288035"/>
                  </a:lnTo>
                  <a:lnTo>
                    <a:pt x="1751838" y="288035"/>
                  </a:lnTo>
                  <a:lnTo>
                    <a:pt x="1770526" y="284264"/>
                  </a:lnTo>
                  <a:lnTo>
                    <a:pt x="1785785" y="273977"/>
                  </a:lnTo>
                  <a:lnTo>
                    <a:pt x="1796072" y="258718"/>
                  </a:lnTo>
                  <a:lnTo>
                    <a:pt x="1799844" y="240029"/>
                  </a:lnTo>
                  <a:lnTo>
                    <a:pt x="1799844" y="48005"/>
                  </a:lnTo>
                  <a:lnTo>
                    <a:pt x="1796072" y="29317"/>
                  </a:lnTo>
                  <a:lnTo>
                    <a:pt x="1785785" y="14058"/>
                  </a:lnTo>
                  <a:lnTo>
                    <a:pt x="1770526" y="3771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6072" y="4500372"/>
              <a:ext cx="1367790" cy="287655"/>
            </a:xfrm>
            <a:custGeom>
              <a:avLst/>
              <a:gdLst/>
              <a:ahLst/>
              <a:cxnLst/>
              <a:rect l="l" t="t" r="r" b="b"/>
              <a:pathLst>
                <a:path w="1367789" h="287654">
                  <a:moveTo>
                    <a:pt x="1319911" y="0"/>
                  </a:moveTo>
                  <a:lnTo>
                    <a:pt x="47879" y="0"/>
                  </a:lnTo>
                  <a:lnTo>
                    <a:pt x="29242" y="3762"/>
                  </a:lnTo>
                  <a:lnTo>
                    <a:pt x="14023" y="14023"/>
                  </a:lnTo>
                  <a:lnTo>
                    <a:pt x="3762" y="29242"/>
                  </a:lnTo>
                  <a:lnTo>
                    <a:pt x="0" y="47878"/>
                  </a:lnTo>
                  <a:lnTo>
                    <a:pt x="0" y="239394"/>
                  </a:lnTo>
                  <a:lnTo>
                    <a:pt x="3762" y="258031"/>
                  </a:lnTo>
                  <a:lnTo>
                    <a:pt x="14023" y="273250"/>
                  </a:lnTo>
                  <a:lnTo>
                    <a:pt x="29242" y="283511"/>
                  </a:lnTo>
                  <a:lnTo>
                    <a:pt x="47879" y="287273"/>
                  </a:lnTo>
                  <a:lnTo>
                    <a:pt x="1319911" y="287273"/>
                  </a:lnTo>
                  <a:lnTo>
                    <a:pt x="1338547" y="283511"/>
                  </a:lnTo>
                  <a:lnTo>
                    <a:pt x="1353766" y="273250"/>
                  </a:lnTo>
                  <a:lnTo>
                    <a:pt x="1364027" y="258031"/>
                  </a:lnTo>
                  <a:lnTo>
                    <a:pt x="1367790" y="239394"/>
                  </a:lnTo>
                  <a:lnTo>
                    <a:pt x="1367790" y="47878"/>
                  </a:lnTo>
                  <a:lnTo>
                    <a:pt x="1364027" y="29242"/>
                  </a:lnTo>
                  <a:lnTo>
                    <a:pt x="1353766" y="14023"/>
                  </a:lnTo>
                  <a:lnTo>
                    <a:pt x="1338547" y="3762"/>
                  </a:lnTo>
                  <a:lnTo>
                    <a:pt x="1319911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6072" y="3960114"/>
              <a:ext cx="2124075" cy="288290"/>
            </a:xfrm>
            <a:custGeom>
              <a:avLst/>
              <a:gdLst/>
              <a:ahLst/>
              <a:cxnLst/>
              <a:rect l="l" t="t" r="r" b="b"/>
              <a:pathLst>
                <a:path w="2124075" h="288289">
                  <a:moveTo>
                    <a:pt x="2075688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6"/>
                  </a:lnTo>
                  <a:lnTo>
                    <a:pt x="0" y="240029"/>
                  </a:lnTo>
                  <a:lnTo>
                    <a:pt x="3771" y="258718"/>
                  </a:lnTo>
                  <a:lnTo>
                    <a:pt x="14058" y="273977"/>
                  </a:lnTo>
                  <a:lnTo>
                    <a:pt x="29317" y="284264"/>
                  </a:lnTo>
                  <a:lnTo>
                    <a:pt x="48006" y="288036"/>
                  </a:lnTo>
                  <a:lnTo>
                    <a:pt x="2075688" y="288036"/>
                  </a:lnTo>
                  <a:lnTo>
                    <a:pt x="2094376" y="284264"/>
                  </a:lnTo>
                  <a:lnTo>
                    <a:pt x="2109635" y="273977"/>
                  </a:lnTo>
                  <a:lnTo>
                    <a:pt x="2119922" y="258718"/>
                  </a:lnTo>
                  <a:lnTo>
                    <a:pt x="2123694" y="240029"/>
                  </a:lnTo>
                  <a:lnTo>
                    <a:pt x="2123694" y="48006"/>
                  </a:lnTo>
                  <a:lnTo>
                    <a:pt x="2119922" y="29317"/>
                  </a:lnTo>
                  <a:lnTo>
                    <a:pt x="2109635" y="14058"/>
                  </a:lnTo>
                  <a:lnTo>
                    <a:pt x="2094376" y="3771"/>
                  </a:lnTo>
                  <a:lnTo>
                    <a:pt x="2075688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6072" y="5039868"/>
              <a:ext cx="1403985" cy="288290"/>
            </a:xfrm>
            <a:custGeom>
              <a:avLst/>
              <a:gdLst/>
              <a:ahLst/>
              <a:cxnLst/>
              <a:rect l="l" t="t" r="r" b="b"/>
              <a:pathLst>
                <a:path w="1403985" h="288289">
                  <a:moveTo>
                    <a:pt x="1355598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71" y="258712"/>
                  </a:lnTo>
                  <a:lnTo>
                    <a:pt x="14058" y="273972"/>
                  </a:lnTo>
                  <a:lnTo>
                    <a:pt x="29317" y="284262"/>
                  </a:lnTo>
                  <a:lnTo>
                    <a:pt x="48006" y="288035"/>
                  </a:lnTo>
                  <a:lnTo>
                    <a:pt x="1355598" y="288035"/>
                  </a:lnTo>
                  <a:lnTo>
                    <a:pt x="1374286" y="284262"/>
                  </a:lnTo>
                  <a:lnTo>
                    <a:pt x="1389545" y="273972"/>
                  </a:lnTo>
                  <a:lnTo>
                    <a:pt x="1399832" y="258712"/>
                  </a:lnTo>
                  <a:lnTo>
                    <a:pt x="1403604" y="240029"/>
                  </a:lnTo>
                  <a:lnTo>
                    <a:pt x="1403604" y="48005"/>
                  </a:lnTo>
                  <a:lnTo>
                    <a:pt x="1399832" y="29317"/>
                  </a:lnTo>
                  <a:lnTo>
                    <a:pt x="1389545" y="14058"/>
                  </a:lnTo>
                  <a:lnTo>
                    <a:pt x="1374286" y="3771"/>
                  </a:lnTo>
                  <a:lnTo>
                    <a:pt x="1355598" y="0"/>
                  </a:lnTo>
                  <a:close/>
                </a:path>
              </a:pathLst>
            </a:custGeom>
            <a:solidFill>
              <a:srgbClr val="C03B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16067" y="4075938"/>
              <a:ext cx="125730" cy="21590"/>
            </a:xfrm>
            <a:custGeom>
              <a:avLst/>
              <a:gdLst/>
              <a:ahLst/>
              <a:cxnLst/>
              <a:rect l="l" t="t" r="r" b="b"/>
              <a:pathLst>
                <a:path w="125729" h="21589">
                  <a:moveTo>
                    <a:pt x="121031" y="0"/>
                  </a:moveTo>
                  <a:lnTo>
                    <a:pt x="4699" y="0"/>
                  </a:lnTo>
                  <a:lnTo>
                    <a:pt x="0" y="4495"/>
                  </a:lnTo>
                  <a:lnTo>
                    <a:pt x="0" y="16840"/>
                  </a:lnTo>
                  <a:lnTo>
                    <a:pt x="4699" y="21336"/>
                  </a:lnTo>
                  <a:lnTo>
                    <a:pt x="121031" y="21336"/>
                  </a:lnTo>
                  <a:lnTo>
                    <a:pt x="125730" y="16840"/>
                  </a:lnTo>
                  <a:lnTo>
                    <a:pt x="125730" y="44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2540" y="3858006"/>
              <a:ext cx="113537" cy="739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46903" y="3675888"/>
              <a:ext cx="76962" cy="1097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82540" y="4230624"/>
              <a:ext cx="113537" cy="731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7585" y="3849624"/>
              <a:ext cx="115062" cy="723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7585" y="4240530"/>
              <a:ext cx="115062" cy="731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0559" y="3666744"/>
              <a:ext cx="76962" cy="1082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3202" y="3614927"/>
              <a:ext cx="483234" cy="482600"/>
            </a:xfrm>
            <a:custGeom>
              <a:avLst/>
              <a:gdLst/>
              <a:ahLst/>
              <a:cxnLst/>
              <a:rect l="l" t="t" r="r" b="b"/>
              <a:pathLst>
                <a:path w="483235" h="482600">
                  <a:moveTo>
                    <a:pt x="124968" y="465505"/>
                  </a:moveTo>
                  <a:lnTo>
                    <a:pt x="120294" y="461010"/>
                  </a:lnTo>
                  <a:lnTo>
                    <a:pt x="5842" y="461010"/>
                  </a:lnTo>
                  <a:lnTo>
                    <a:pt x="0" y="465505"/>
                  </a:lnTo>
                  <a:lnTo>
                    <a:pt x="0" y="477862"/>
                  </a:lnTo>
                  <a:lnTo>
                    <a:pt x="5842" y="482346"/>
                  </a:lnTo>
                  <a:lnTo>
                    <a:pt x="120294" y="482346"/>
                  </a:lnTo>
                  <a:lnTo>
                    <a:pt x="124968" y="477862"/>
                  </a:lnTo>
                  <a:lnTo>
                    <a:pt x="124968" y="465505"/>
                  </a:lnTo>
                  <a:close/>
                </a:path>
                <a:path w="483235" h="482600">
                  <a:moveTo>
                    <a:pt x="483108" y="4546"/>
                  </a:moveTo>
                  <a:lnTo>
                    <a:pt x="478612" y="0"/>
                  </a:lnTo>
                  <a:lnTo>
                    <a:pt x="467385" y="0"/>
                  </a:lnTo>
                  <a:lnTo>
                    <a:pt x="461772" y="4546"/>
                  </a:lnTo>
                  <a:lnTo>
                    <a:pt x="461772" y="115849"/>
                  </a:lnTo>
                  <a:lnTo>
                    <a:pt x="467385" y="120396"/>
                  </a:lnTo>
                  <a:lnTo>
                    <a:pt x="478612" y="120396"/>
                  </a:lnTo>
                  <a:lnTo>
                    <a:pt x="483108" y="115849"/>
                  </a:lnTo>
                  <a:lnTo>
                    <a:pt x="483108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4276" y="3833622"/>
              <a:ext cx="536575" cy="643890"/>
            </a:xfrm>
            <a:custGeom>
              <a:avLst/>
              <a:gdLst/>
              <a:ahLst/>
              <a:cxnLst/>
              <a:rect l="l" t="t" r="r" b="b"/>
              <a:pathLst>
                <a:path w="536575" h="643889">
                  <a:moveTo>
                    <a:pt x="268224" y="0"/>
                  </a:moveTo>
                  <a:lnTo>
                    <a:pt x="220155" y="4162"/>
                  </a:lnTo>
                  <a:lnTo>
                    <a:pt x="174853" y="16172"/>
                  </a:lnTo>
                  <a:lnTo>
                    <a:pt x="133090" y="35311"/>
                  </a:lnTo>
                  <a:lnTo>
                    <a:pt x="95636" y="60859"/>
                  </a:lnTo>
                  <a:lnTo>
                    <a:pt x="63263" y="92098"/>
                  </a:lnTo>
                  <a:lnTo>
                    <a:pt x="36742" y="128311"/>
                  </a:lnTo>
                  <a:lnTo>
                    <a:pt x="16844" y="168778"/>
                  </a:lnTo>
                  <a:lnTo>
                    <a:pt x="4339" y="212780"/>
                  </a:lnTo>
                  <a:lnTo>
                    <a:pt x="0" y="259600"/>
                  </a:lnTo>
                  <a:lnTo>
                    <a:pt x="2526" y="293977"/>
                  </a:lnTo>
                  <a:lnTo>
                    <a:pt x="9664" y="327188"/>
                  </a:lnTo>
                  <a:lnTo>
                    <a:pt x="20756" y="358911"/>
                  </a:lnTo>
                  <a:lnTo>
                    <a:pt x="35140" y="388823"/>
                  </a:lnTo>
                  <a:lnTo>
                    <a:pt x="103658" y="504031"/>
                  </a:lnTo>
                  <a:lnTo>
                    <a:pt x="120128" y="539474"/>
                  </a:lnTo>
                  <a:lnTo>
                    <a:pt x="130009" y="579272"/>
                  </a:lnTo>
                  <a:lnTo>
                    <a:pt x="137405" y="611368"/>
                  </a:lnTo>
                  <a:lnTo>
                    <a:pt x="148751" y="631136"/>
                  </a:lnTo>
                  <a:lnTo>
                    <a:pt x="166246" y="641126"/>
                  </a:lnTo>
                  <a:lnTo>
                    <a:pt x="192087" y="643890"/>
                  </a:lnTo>
                  <a:lnTo>
                    <a:pt x="344360" y="643890"/>
                  </a:lnTo>
                  <a:lnTo>
                    <a:pt x="370201" y="641126"/>
                  </a:lnTo>
                  <a:lnTo>
                    <a:pt x="387696" y="631136"/>
                  </a:lnTo>
                  <a:lnTo>
                    <a:pt x="399042" y="611368"/>
                  </a:lnTo>
                  <a:lnTo>
                    <a:pt x="406438" y="579272"/>
                  </a:lnTo>
                  <a:lnTo>
                    <a:pt x="416976" y="539474"/>
                  </a:lnTo>
                  <a:lnTo>
                    <a:pt x="433665" y="504031"/>
                  </a:lnTo>
                  <a:lnTo>
                    <a:pt x="501307" y="388823"/>
                  </a:lnTo>
                  <a:lnTo>
                    <a:pt x="516184" y="358911"/>
                  </a:lnTo>
                  <a:lnTo>
                    <a:pt x="527221" y="327188"/>
                  </a:lnTo>
                  <a:lnTo>
                    <a:pt x="534086" y="293977"/>
                  </a:lnTo>
                  <a:lnTo>
                    <a:pt x="536448" y="259600"/>
                  </a:lnTo>
                  <a:lnTo>
                    <a:pt x="532146" y="212780"/>
                  </a:lnTo>
                  <a:lnTo>
                    <a:pt x="519738" y="168778"/>
                  </a:lnTo>
                  <a:lnTo>
                    <a:pt x="499965" y="128311"/>
                  </a:lnTo>
                  <a:lnTo>
                    <a:pt x="473568" y="92098"/>
                  </a:lnTo>
                  <a:lnTo>
                    <a:pt x="441292" y="60859"/>
                  </a:lnTo>
                  <a:lnTo>
                    <a:pt x="403876" y="35311"/>
                  </a:lnTo>
                  <a:lnTo>
                    <a:pt x="362065" y="16172"/>
                  </a:lnTo>
                  <a:lnTo>
                    <a:pt x="316600" y="4162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27626" y="4477512"/>
              <a:ext cx="269875" cy="53340"/>
            </a:xfrm>
            <a:custGeom>
              <a:avLst/>
              <a:gdLst/>
              <a:ahLst/>
              <a:cxnLst/>
              <a:rect l="l" t="t" r="r" b="b"/>
              <a:pathLst>
                <a:path w="269875" h="53339">
                  <a:moveTo>
                    <a:pt x="242773" y="0"/>
                  </a:moveTo>
                  <a:lnTo>
                    <a:pt x="26974" y="0"/>
                  </a:lnTo>
                  <a:lnTo>
                    <a:pt x="16330" y="2002"/>
                  </a:lnTo>
                  <a:lnTo>
                    <a:pt x="7772" y="7515"/>
                  </a:lnTo>
                  <a:lnTo>
                    <a:pt x="2071" y="15794"/>
                  </a:lnTo>
                  <a:lnTo>
                    <a:pt x="0" y="26098"/>
                  </a:lnTo>
                  <a:lnTo>
                    <a:pt x="2071" y="36580"/>
                  </a:lnTo>
                  <a:lnTo>
                    <a:pt x="7772" y="45253"/>
                  </a:lnTo>
                  <a:lnTo>
                    <a:pt x="16330" y="51158"/>
                  </a:lnTo>
                  <a:lnTo>
                    <a:pt x="26974" y="53340"/>
                  </a:lnTo>
                  <a:lnTo>
                    <a:pt x="242773" y="53340"/>
                  </a:lnTo>
                  <a:lnTo>
                    <a:pt x="253422" y="51158"/>
                  </a:lnTo>
                  <a:lnTo>
                    <a:pt x="261980" y="45253"/>
                  </a:lnTo>
                  <a:lnTo>
                    <a:pt x="267678" y="36580"/>
                  </a:lnTo>
                  <a:lnTo>
                    <a:pt x="269748" y="26098"/>
                  </a:lnTo>
                  <a:lnTo>
                    <a:pt x="267678" y="15794"/>
                  </a:lnTo>
                  <a:lnTo>
                    <a:pt x="261980" y="7515"/>
                  </a:lnTo>
                  <a:lnTo>
                    <a:pt x="253422" y="2002"/>
                  </a:lnTo>
                  <a:lnTo>
                    <a:pt x="242773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62500" y="4477512"/>
              <a:ext cx="135255" cy="53340"/>
            </a:xfrm>
            <a:custGeom>
              <a:avLst/>
              <a:gdLst/>
              <a:ahLst/>
              <a:cxnLst/>
              <a:rect l="l" t="t" r="r" b="b"/>
              <a:pathLst>
                <a:path w="135254" h="53339">
                  <a:moveTo>
                    <a:pt x="107899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107899" y="53340"/>
                  </a:lnTo>
                  <a:lnTo>
                    <a:pt x="118548" y="51158"/>
                  </a:lnTo>
                  <a:lnTo>
                    <a:pt x="127106" y="45253"/>
                  </a:lnTo>
                  <a:lnTo>
                    <a:pt x="132804" y="36580"/>
                  </a:lnTo>
                  <a:lnTo>
                    <a:pt x="134873" y="26098"/>
                  </a:lnTo>
                  <a:lnTo>
                    <a:pt x="132804" y="15800"/>
                  </a:lnTo>
                  <a:lnTo>
                    <a:pt x="127106" y="7519"/>
                  </a:lnTo>
                  <a:lnTo>
                    <a:pt x="118548" y="2004"/>
                  </a:lnTo>
                  <a:lnTo>
                    <a:pt x="107899" y="0"/>
                  </a:lnTo>
                  <a:close/>
                </a:path>
              </a:pathLst>
            </a:custGeom>
            <a:solidFill>
              <a:srgbClr val="333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33721" y="4530852"/>
              <a:ext cx="257810" cy="52069"/>
            </a:xfrm>
            <a:custGeom>
              <a:avLst/>
              <a:gdLst/>
              <a:ahLst/>
              <a:cxnLst/>
              <a:rect l="l" t="t" r="r" b="b"/>
              <a:pathLst>
                <a:path w="257810" h="52070">
                  <a:moveTo>
                    <a:pt x="231800" y="0"/>
                  </a:moveTo>
                  <a:lnTo>
                    <a:pt x="25755" y="0"/>
                  </a:lnTo>
                  <a:lnTo>
                    <a:pt x="15805" y="1988"/>
                  </a:lnTo>
                  <a:lnTo>
                    <a:pt x="7610" y="7462"/>
                  </a:lnTo>
                  <a:lnTo>
                    <a:pt x="2049" y="15682"/>
                  </a:lnTo>
                  <a:lnTo>
                    <a:pt x="0" y="25908"/>
                  </a:lnTo>
                  <a:lnTo>
                    <a:pt x="2049" y="36133"/>
                  </a:lnTo>
                  <a:lnTo>
                    <a:pt x="7610" y="44353"/>
                  </a:lnTo>
                  <a:lnTo>
                    <a:pt x="15805" y="49827"/>
                  </a:lnTo>
                  <a:lnTo>
                    <a:pt x="25755" y="51816"/>
                  </a:lnTo>
                  <a:lnTo>
                    <a:pt x="231800" y="51816"/>
                  </a:lnTo>
                  <a:lnTo>
                    <a:pt x="241750" y="49827"/>
                  </a:lnTo>
                  <a:lnTo>
                    <a:pt x="249945" y="44353"/>
                  </a:lnTo>
                  <a:lnTo>
                    <a:pt x="255506" y="36133"/>
                  </a:lnTo>
                  <a:lnTo>
                    <a:pt x="257555" y="25908"/>
                  </a:lnTo>
                  <a:lnTo>
                    <a:pt x="255506" y="15682"/>
                  </a:lnTo>
                  <a:lnTo>
                    <a:pt x="249945" y="7462"/>
                  </a:lnTo>
                  <a:lnTo>
                    <a:pt x="241750" y="1988"/>
                  </a:lnTo>
                  <a:lnTo>
                    <a:pt x="231800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39055" y="4530852"/>
              <a:ext cx="252222" cy="1539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00448" y="4089971"/>
              <a:ext cx="321945" cy="389255"/>
            </a:xfrm>
            <a:custGeom>
              <a:avLst/>
              <a:gdLst/>
              <a:ahLst/>
              <a:cxnLst/>
              <a:rect l="l" t="t" r="r" b="b"/>
              <a:pathLst>
                <a:path w="321945" h="389254">
                  <a:moveTo>
                    <a:pt x="321843" y="77330"/>
                  </a:moveTo>
                  <a:lnTo>
                    <a:pt x="315455" y="58699"/>
                  </a:lnTo>
                  <a:lnTo>
                    <a:pt x="299262" y="40640"/>
                  </a:lnTo>
                  <a:lnTo>
                    <a:pt x="292595" y="33159"/>
                  </a:lnTo>
                  <a:lnTo>
                    <a:pt x="281165" y="20129"/>
                  </a:lnTo>
                  <a:lnTo>
                    <a:pt x="269735" y="6769"/>
                  </a:lnTo>
                  <a:lnTo>
                    <a:pt x="261924" y="1701"/>
                  </a:lnTo>
                  <a:lnTo>
                    <a:pt x="252158" y="0"/>
                  </a:lnTo>
                  <a:lnTo>
                    <a:pt x="242379" y="1701"/>
                  </a:lnTo>
                  <a:lnTo>
                    <a:pt x="234581" y="6769"/>
                  </a:lnTo>
                  <a:lnTo>
                    <a:pt x="223151" y="18808"/>
                  </a:lnTo>
                  <a:lnTo>
                    <a:pt x="206883" y="36220"/>
                  </a:lnTo>
                  <a:lnTo>
                    <a:pt x="213271" y="43281"/>
                  </a:lnTo>
                  <a:lnTo>
                    <a:pt x="218325" y="48945"/>
                  </a:lnTo>
                  <a:lnTo>
                    <a:pt x="212255" y="55308"/>
                  </a:lnTo>
                  <a:lnTo>
                    <a:pt x="203161" y="55308"/>
                  </a:lnTo>
                  <a:lnTo>
                    <a:pt x="196126" y="47675"/>
                  </a:lnTo>
                  <a:lnTo>
                    <a:pt x="200291" y="43281"/>
                  </a:lnTo>
                  <a:lnTo>
                    <a:pt x="206883" y="36220"/>
                  </a:lnTo>
                  <a:lnTo>
                    <a:pt x="179489" y="6769"/>
                  </a:lnTo>
                  <a:lnTo>
                    <a:pt x="159702" y="139"/>
                  </a:lnTo>
                  <a:lnTo>
                    <a:pt x="149313" y="4076"/>
                  </a:lnTo>
                  <a:lnTo>
                    <a:pt x="140804" y="11277"/>
                  </a:lnTo>
                  <a:lnTo>
                    <a:pt x="131800" y="23799"/>
                  </a:lnTo>
                  <a:lnTo>
                    <a:pt x="123736" y="34353"/>
                  </a:lnTo>
                  <a:lnTo>
                    <a:pt x="131432" y="43281"/>
                  </a:lnTo>
                  <a:lnTo>
                    <a:pt x="134200" y="46456"/>
                  </a:lnTo>
                  <a:lnTo>
                    <a:pt x="125437" y="57226"/>
                  </a:lnTo>
                  <a:lnTo>
                    <a:pt x="123190" y="57505"/>
                  </a:lnTo>
                  <a:lnTo>
                    <a:pt x="113779" y="46913"/>
                  </a:lnTo>
                  <a:lnTo>
                    <a:pt x="118770" y="40640"/>
                  </a:lnTo>
                  <a:lnTo>
                    <a:pt x="122491" y="35979"/>
                  </a:lnTo>
                  <a:lnTo>
                    <a:pt x="123736" y="34353"/>
                  </a:lnTo>
                  <a:lnTo>
                    <a:pt x="110324" y="18808"/>
                  </a:lnTo>
                  <a:lnTo>
                    <a:pt x="99783" y="6769"/>
                  </a:lnTo>
                  <a:lnTo>
                    <a:pt x="91643" y="1384"/>
                  </a:lnTo>
                  <a:lnTo>
                    <a:pt x="82194" y="0"/>
                  </a:lnTo>
                  <a:lnTo>
                    <a:pt x="72745" y="2019"/>
                  </a:lnTo>
                  <a:lnTo>
                    <a:pt x="64617" y="6769"/>
                  </a:lnTo>
                  <a:lnTo>
                    <a:pt x="36487" y="30340"/>
                  </a:lnTo>
                  <a:lnTo>
                    <a:pt x="22415" y="41859"/>
                  </a:lnTo>
                  <a:lnTo>
                    <a:pt x="8356" y="53047"/>
                  </a:lnTo>
                  <a:lnTo>
                    <a:pt x="0" y="69621"/>
                  </a:lnTo>
                  <a:lnTo>
                    <a:pt x="7480" y="84810"/>
                  </a:lnTo>
                  <a:lnTo>
                    <a:pt x="20345" y="90805"/>
                  </a:lnTo>
                  <a:lnTo>
                    <a:pt x="27978" y="124434"/>
                  </a:lnTo>
                  <a:lnTo>
                    <a:pt x="39928" y="176542"/>
                  </a:lnTo>
                  <a:lnTo>
                    <a:pt x="63969" y="280746"/>
                  </a:lnTo>
                  <a:lnTo>
                    <a:pt x="75920" y="332854"/>
                  </a:lnTo>
                  <a:lnTo>
                    <a:pt x="87744" y="384949"/>
                  </a:lnTo>
                  <a:lnTo>
                    <a:pt x="91313" y="388708"/>
                  </a:lnTo>
                  <a:lnTo>
                    <a:pt x="97853" y="388632"/>
                  </a:lnTo>
                  <a:lnTo>
                    <a:pt x="103746" y="385584"/>
                  </a:lnTo>
                  <a:lnTo>
                    <a:pt x="105346" y="380415"/>
                  </a:lnTo>
                  <a:lnTo>
                    <a:pt x="93878" y="328612"/>
                  </a:lnTo>
                  <a:lnTo>
                    <a:pt x="82308" y="276923"/>
                  </a:lnTo>
                  <a:lnTo>
                    <a:pt x="70523" y="225437"/>
                  </a:lnTo>
                  <a:lnTo>
                    <a:pt x="58407" y="174269"/>
                  </a:lnTo>
                  <a:lnTo>
                    <a:pt x="52933" y="149453"/>
                  </a:lnTo>
                  <a:lnTo>
                    <a:pt x="41567" y="99402"/>
                  </a:lnTo>
                  <a:lnTo>
                    <a:pt x="39090" y="88214"/>
                  </a:lnTo>
                  <a:lnTo>
                    <a:pt x="43522" y="86918"/>
                  </a:lnTo>
                  <a:lnTo>
                    <a:pt x="57581" y="75247"/>
                  </a:lnTo>
                  <a:lnTo>
                    <a:pt x="79476" y="57404"/>
                  </a:lnTo>
                  <a:lnTo>
                    <a:pt x="75158" y="52514"/>
                  </a:lnTo>
                  <a:lnTo>
                    <a:pt x="67538" y="43942"/>
                  </a:lnTo>
                  <a:lnTo>
                    <a:pt x="71424" y="40640"/>
                  </a:lnTo>
                  <a:lnTo>
                    <a:pt x="85534" y="40640"/>
                  </a:lnTo>
                  <a:lnTo>
                    <a:pt x="91478" y="47536"/>
                  </a:lnTo>
                  <a:lnTo>
                    <a:pt x="85712" y="52324"/>
                  </a:lnTo>
                  <a:lnTo>
                    <a:pt x="79476" y="57404"/>
                  </a:lnTo>
                  <a:lnTo>
                    <a:pt x="85712" y="64490"/>
                  </a:lnTo>
                  <a:lnTo>
                    <a:pt x="96266" y="76669"/>
                  </a:lnTo>
                  <a:lnTo>
                    <a:pt x="106819" y="89179"/>
                  </a:lnTo>
                  <a:lnTo>
                    <a:pt x="116649" y="95135"/>
                  </a:lnTo>
                  <a:lnTo>
                    <a:pt x="127469" y="95250"/>
                  </a:lnTo>
                  <a:lnTo>
                    <a:pt x="137629" y="90932"/>
                  </a:lnTo>
                  <a:lnTo>
                    <a:pt x="145491" y="83527"/>
                  </a:lnTo>
                  <a:lnTo>
                    <a:pt x="163918" y="60934"/>
                  </a:lnTo>
                  <a:lnTo>
                    <a:pt x="162915" y="59829"/>
                  </a:lnTo>
                  <a:lnTo>
                    <a:pt x="156222" y="52514"/>
                  </a:lnTo>
                  <a:lnTo>
                    <a:pt x="151993" y="47853"/>
                  </a:lnTo>
                  <a:lnTo>
                    <a:pt x="159512" y="38620"/>
                  </a:lnTo>
                  <a:lnTo>
                    <a:pt x="164414" y="38011"/>
                  </a:lnTo>
                  <a:lnTo>
                    <a:pt x="173926" y="48679"/>
                  </a:lnTo>
                  <a:lnTo>
                    <a:pt x="163918" y="60934"/>
                  </a:lnTo>
                  <a:lnTo>
                    <a:pt x="167170" y="64490"/>
                  </a:lnTo>
                  <a:lnTo>
                    <a:pt x="178130" y="76669"/>
                  </a:lnTo>
                  <a:lnTo>
                    <a:pt x="188861" y="89179"/>
                  </a:lnTo>
                  <a:lnTo>
                    <a:pt x="197154" y="94259"/>
                  </a:lnTo>
                  <a:lnTo>
                    <a:pt x="206883" y="95961"/>
                  </a:lnTo>
                  <a:lnTo>
                    <a:pt x="216382" y="94259"/>
                  </a:lnTo>
                  <a:lnTo>
                    <a:pt x="224028" y="89179"/>
                  </a:lnTo>
                  <a:lnTo>
                    <a:pt x="235445" y="76669"/>
                  </a:lnTo>
                  <a:lnTo>
                    <a:pt x="246875" y="64490"/>
                  </a:lnTo>
                  <a:lnTo>
                    <a:pt x="251460" y="59690"/>
                  </a:lnTo>
                  <a:lnTo>
                    <a:pt x="247599" y="55308"/>
                  </a:lnTo>
                  <a:lnTo>
                    <a:pt x="239737" y="46469"/>
                  </a:lnTo>
                  <a:lnTo>
                    <a:pt x="245148" y="40640"/>
                  </a:lnTo>
                  <a:lnTo>
                    <a:pt x="255727" y="40640"/>
                  </a:lnTo>
                  <a:lnTo>
                    <a:pt x="262470" y="48221"/>
                  </a:lnTo>
                  <a:lnTo>
                    <a:pt x="251460" y="59690"/>
                  </a:lnTo>
                  <a:lnTo>
                    <a:pt x="257568" y="66598"/>
                  </a:lnTo>
                  <a:lnTo>
                    <a:pt x="269341" y="79692"/>
                  </a:lnTo>
                  <a:lnTo>
                    <a:pt x="281457" y="92557"/>
                  </a:lnTo>
                  <a:lnTo>
                    <a:pt x="285483" y="94513"/>
                  </a:lnTo>
                  <a:lnTo>
                    <a:pt x="282448" y="106984"/>
                  </a:lnTo>
                  <a:lnTo>
                    <a:pt x="276821" y="131229"/>
                  </a:lnTo>
                  <a:lnTo>
                    <a:pt x="271411" y="155473"/>
                  </a:lnTo>
                  <a:lnTo>
                    <a:pt x="266115" y="179933"/>
                  </a:lnTo>
                  <a:lnTo>
                    <a:pt x="254673" y="230886"/>
                  </a:lnTo>
                  <a:lnTo>
                    <a:pt x="243230" y="281736"/>
                  </a:lnTo>
                  <a:lnTo>
                    <a:pt x="231673" y="332854"/>
                  </a:lnTo>
                  <a:lnTo>
                    <a:pt x="220345" y="382676"/>
                  </a:lnTo>
                  <a:lnTo>
                    <a:pt x="222453" y="387451"/>
                  </a:lnTo>
                  <a:lnTo>
                    <a:pt x="228409" y="388493"/>
                  </a:lnTo>
                  <a:lnTo>
                    <a:pt x="235026" y="386346"/>
                  </a:lnTo>
                  <a:lnTo>
                    <a:pt x="239128" y="381546"/>
                  </a:lnTo>
                  <a:lnTo>
                    <a:pt x="284886" y="174269"/>
                  </a:lnTo>
                  <a:lnTo>
                    <a:pt x="295440" y="126834"/>
                  </a:lnTo>
                  <a:lnTo>
                    <a:pt x="300723" y="103390"/>
                  </a:lnTo>
                  <a:lnTo>
                    <a:pt x="301726" y="98958"/>
                  </a:lnTo>
                  <a:lnTo>
                    <a:pt x="313829" y="93408"/>
                  </a:lnTo>
                  <a:lnTo>
                    <a:pt x="321843" y="77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46924" y="234149"/>
            <a:ext cx="788267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1.6 </a:t>
            </a:r>
            <a:r>
              <a:rPr spc="-90" dirty="0"/>
              <a:t>Toma </a:t>
            </a:r>
            <a:r>
              <a:rPr spc="-5" dirty="0"/>
              <a:t>y manejo de</a:t>
            </a:r>
            <a:r>
              <a:rPr spc="85" dirty="0"/>
              <a:t> </a:t>
            </a:r>
            <a:r>
              <a:rPr spc="-5" dirty="0"/>
              <a:t>evidencias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38425" y="906691"/>
            <a:ext cx="6136005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rlito"/>
                <a:cs typeface="Carlito"/>
              </a:rPr>
              <a:t>Resumen</a:t>
            </a:r>
            <a:endParaRPr sz="2800">
              <a:latin typeface="Carlito"/>
              <a:cs typeface="Carlito"/>
            </a:endParaRPr>
          </a:p>
          <a:p>
            <a:pPr marL="384810" marR="5080">
              <a:lnSpc>
                <a:spcPct val="100000"/>
              </a:lnSpc>
              <a:spcBef>
                <a:spcPts val="1805"/>
              </a:spcBef>
            </a:pP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Aprenderemos aspectos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tener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en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cuenta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 la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hora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tomar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y manejar las evidencias</a:t>
            </a:r>
            <a:r>
              <a:rPr sz="2000" b="1" spc="3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digitales.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2259" y="2870796"/>
            <a:ext cx="1870710" cy="2414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RFC 3227</a:t>
            </a:r>
            <a:endParaRPr sz="1600">
              <a:latin typeface="Carlito"/>
              <a:cs typeface="Carlito"/>
            </a:endParaRPr>
          </a:p>
          <a:p>
            <a:pPr marL="12700" marR="5080" indent="33655">
              <a:lnSpc>
                <a:spcPts val="4340"/>
              </a:lnSpc>
              <a:spcBef>
                <a:spcPts val="340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Principios básicos  Priorizar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la</a:t>
            </a:r>
            <a:r>
              <a:rPr sz="16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volatilidad</a:t>
            </a:r>
            <a:endParaRPr sz="1600">
              <a:latin typeface="Carlito"/>
              <a:cs typeface="Carlito"/>
            </a:endParaRPr>
          </a:p>
          <a:p>
            <a:pPr marL="12700" marR="669925">
              <a:lnSpc>
                <a:spcPts val="4170"/>
              </a:lnSpc>
              <a:spcBef>
                <a:spcPts val="4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¿Qué evitar? 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Pasos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seguir</a:t>
            </a:r>
            <a:endParaRPr sz="1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23948291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01841" y="2036698"/>
            <a:ext cx="2547620" cy="4066540"/>
            <a:chOff x="6601841" y="2036698"/>
            <a:chExt cx="2547620" cy="4066540"/>
          </a:xfrm>
        </p:grpSpPr>
        <p:sp>
          <p:nvSpPr>
            <p:cNvPr id="3" name="object 3"/>
            <p:cNvSpPr/>
            <p:nvPr/>
          </p:nvSpPr>
          <p:spPr>
            <a:xfrm>
              <a:off x="6611874" y="2046731"/>
              <a:ext cx="2532126" cy="40462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06921" y="2041778"/>
              <a:ext cx="2537460" cy="4056379"/>
            </a:xfrm>
            <a:custGeom>
              <a:avLst/>
              <a:gdLst/>
              <a:ahLst/>
              <a:cxnLst/>
              <a:rect l="l" t="t" r="r" b="b"/>
              <a:pathLst>
                <a:path w="2537459" h="4056379">
                  <a:moveTo>
                    <a:pt x="0" y="0"/>
                  </a:moveTo>
                  <a:lnTo>
                    <a:pt x="2537079" y="0"/>
                  </a:lnTo>
                </a:path>
                <a:path w="2537459" h="4056379">
                  <a:moveTo>
                    <a:pt x="2537079" y="4056126"/>
                  </a:moveTo>
                  <a:lnTo>
                    <a:pt x="0" y="4056126"/>
                  </a:lnTo>
                  <a:lnTo>
                    <a:pt x="0" y="0"/>
                  </a:lnTo>
                </a:path>
              </a:pathLst>
            </a:custGeom>
            <a:ln w="9906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345921" y="3687851"/>
            <a:ext cx="12166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Espacio</a:t>
            </a:r>
            <a:r>
              <a:rPr sz="1800" b="1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libre  Reservado  </a:t>
            </a:r>
            <a:r>
              <a:rPr sz="1800" b="1" spc="-15" dirty="0">
                <a:solidFill>
                  <a:srgbClr val="FF0000"/>
                </a:solidFill>
                <a:latin typeface="Carlito"/>
                <a:cs typeface="Carlito"/>
              </a:rPr>
              <a:t>para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el 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docente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1194" y="5250789"/>
            <a:ext cx="963294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**Eliminar</a:t>
            </a:r>
            <a:r>
              <a:rPr sz="14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al  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preparar la  p</a:t>
            </a:r>
            <a:r>
              <a:rPr sz="1400" spc="-25"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s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1400" spc="-20" dirty="0">
                <a:solidFill>
                  <a:srgbClr val="FF0000"/>
                </a:solidFill>
                <a:latin typeface="Carlito"/>
                <a:cs typeface="Carlito"/>
              </a:rPr>
              <a:t>nt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ac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i</a:t>
            </a:r>
            <a:r>
              <a:rPr sz="1400" dirty="0">
                <a:solidFill>
                  <a:srgbClr val="FF0000"/>
                </a:solidFill>
                <a:latin typeface="Carlito"/>
                <a:cs typeface="Carlito"/>
              </a:rPr>
              <a:t>ó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704210"/>
            <a:ext cx="9144000" cy="4154170"/>
            <a:chOff x="0" y="2704210"/>
            <a:chExt cx="9144000" cy="4154170"/>
          </a:xfrm>
        </p:grpSpPr>
        <p:sp>
          <p:nvSpPr>
            <p:cNvPr id="8" name="object 8"/>
            <p:cNvSpPr/>
            <p:nvPr/>
          </p:nvSpPr>
          <p:spPr>
            <a:xfrm>
              <a:off x="0" y="6092951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0" y="6166103"/>
              <a:ext cx="399288" cy="646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2792" y="2781680"/>
              <a:ext cx="2880360" cy="2880360"/>
            </a:xfrm>
            <a:custGeom>
              <a:avLst/>
              <a:gdLst/>
              <a:ahLst/>
              <a:cxnLst/>
              <a:rect l="l" t="t" r="r" b="b"/>
              <a:pathLst>
                <a:path w="2880360" h="2880360">
                  <a:moveTo>
                    <a:pt x="0" y="1440180"/>
                  </a:moveTo>
                  <a:lnTo>
                    <a:pt x="801" y="1391675"/>
                  </a:lnTo>
                  <a:lnTo>
                    <a:pt x="3189" y="1343571"/>
                  </a:lnTo>
                  <a:lnTo>
                    <a:pt x="7137" y="1295895"/>
                  </a:lnTo>
                  <a:lnTo>
                    <a:pt x="12621" y="1248670"/>
                  </a:lnTo>
                  <a:lnTo>
                    <a:pt x="19616" y="1201923"/>
                  </a:lnTo>
                  <a:lnTo>
                    <a:pt x="28096" y="1155677"/>
                  </a:lnTo>
                  <a:lnTo>
                    <a:pt x="38036" y="1109960"/>
                  </a:lnTo>
                  <a:lnTo>
                    <a:pt x="49411" y="1064795"/>
                  </a:lnTo>
                  <a:lnTo>
                    <a:pt x="62195" y="1020208"/>
                  </a:lnTo>
                  <a:lnTo>
                    <a:pt x="76364" y="976224"/>
                  </a:lnTo>
                  <a:lnTo>
                    <a:pt x="91893" y="932869"/>
                  </a:lnTo>
                  <a:lnTo>
                    <a:pt x="108755" y="890167"/>
                  </a:lnTo>
                  <a:lnTo>
                    <a:pt x="126926" y="848144"/>
                  </a:lnTo>
                  <a:lnTo>
                    <a:pt x="146381" y="806825"/>
                  </a:lnTo>
                  <a:lnTo>
                    <a:pt x="167095" y="766235"/>
                  </a:lnTo>
                  <a:lnTo>
                    <a:pt x="189041" y="726400"/>
                  </a:lnTo>
                  <a:lnTo>
                    <a:pt x="212196" y="687344"/>
                  </a:lnTo>
                  <a:lnTo>
                    <a:pt x="236534" y="649093"/>
                  </a:lnTo>
                  <a:lnTo>
                    <a:pt x="262029" y="611672"/>
                  </a:lnTo>
                  <a:lnTo>
                    <a:pt x="288656" y="575106"/>
                  </a:lnTo>
                  <a:lnTo>
                    <a:pt x="316391" y="539421"/>
                  </a:lnTo>
                  <a:lnTo>
                    <a:pt x="345208" y="504641"/>
                  </a:lnTo>
                  <a:lnTo>
                    <a:pt x="375082" y="470792"/>
                  </a:lnTo>
                  <a:lnTo>
                    <a:pt x="405987" y="437899"/>
                  </a:lnTo>
                  <a:lnTo>
                    <a:pt x="437899" y="405987"/>
                  </a:lnTo>
                  <a:lnTo>
                    <a:pt x="470792" y="375082"/>
                  </a:lnTo>
                  <a:lnTo>
                    <a:pt x="504641" y="345208"/>
                  </a:lnTo>
                  <a:lnTo>
                    <a:pt x="539421" y="316391"/>
                  </a:lnTo>
                  <a:lnTo>
                    <a:pt x="575106" y="288656"/>
                  </a:lnTo>
                  <a:lnTo>
                    <a:pt x="611672" y="262029"/>
                  </a:lnTo>
                  <a:lnTo>
                    <a:pt x="649093" y="236534"/>
                  </a:lnTo>
                  <a:lnTo>
                    <a:pt x="687344" y="212196"/>
                  </a:lnTo>
                  <a:lnTo>
                    <a:pt x="726400" y="189041"/>
                  </a:lnTo>
                  <a:lnTo>
                    <a:pt x="766235" y="167095"/>
                  </a:lnTo>
                  <a:lnTo>
                    <a:pt x="806825" y="146381"/>
                  </a:lnTo>
                  <a:lnTo>
                    <a:pt x="848144" y="126926"/>
                  </a:lnTo>
                  <a:lnTo>
                    <a:pt x="890167" y="108755"/>
                  </a:lnTo>
                  <a:lnTo>
                    <a:pt x="932869" y="91893"/>
                  </a:lnTo>
                  <a:lnTo>
                    <a:pt x="976224" y="76364"/>
                  </a:lnTo>
                  <a:lnTo>
                    <a:pt x="1020208" y="62195"/>
                  </a:lnTo>
                  <a:lnTo>
                    <a:pt x="1064795" y="49411"/>
                  </a:lnTo>
                  <a:lnTo>
                    <a:pt x="1109960" y="38036"/>
                  </a:lnTo>
                  <a:lnTo>
                    <a:pt x="1155677" y="28096"/>
                  </a:lnTo>
                  <a:lnTo>
                    <a:pt x="1201923" y="19616"/>
                  </a:lnTo>
                  <a:lnTo>
                    <a:pt x="1248670" y="12621"/>
                  </a:lnTo>
                  <a:lnTo>
                    <a:pt x="1295895" y="7137"/>
                  </a:lnTo>
                  <a:lnTo>
                    <a:pt x="1343571" y="3189"/>
                  </a:lnTo>
                  <a:lnTo>
                    <a:pt x="1391675" y="801"/>
                  </a:lnTo>
                  <a:lnTo>
                    <a:pt x="1440180" y="0"/>
                  </a:lnTo>
                  <a:lnTo>
                    <a:pt x="1488684" y="801"/>
                  </a:lnTo>
                  <a:lnTo>
                    <a:pt x="1536788" y="3189"/>
                  </a:lnTo>
                  <a:lnTo>
                    <a:pt x="1584464" y="7137"/>
                  </a:lnTo>
                  <a:lnTo>
                    <a:pt x="1631689" y="12621"/>
                  </a:lnTo>
                  <a:lnTo>
                    <a:pt x="1678436" y="19616"/>
                  </a:lnTo>
                  <a:lnTo>
                    <a:pt x="1724682" y="28096"/>
                  </a:lnTo>
                  <a:lnTo>
                    <a:pt x="1770399" y="38036"/>
                  </a:lnTo>
                  <a:lnTo>
                    <a:pt x="1815564" y="49411"/>
                  </a:lnTo>
                  <a:lnTo>
                    <a:pt x="1860151" y="62195"/>
                  </a:lnTo>
                  <a:lnTo>
                    <a:pt x="1904135" y="76364"/>
                  </a:lnTo>
                  <a:lnTo>
                    <a:pt x="1947490" y="91893"/>
                  </a:lnTo>
                  <a:lnTo>
                    <a:pt x="1990192" y="108755"/>
                  </a:lnTo>
                  <a:lnTo>
                    <a:pt x="2032215" y="126926"/>
                  </a:lnTo>
                  <a:lnTo>
                    <a:pt x="2073534" y="146381"/>
                  </a:lnTo>
                  <a:lnTo>
                    <a:pt x="2114124" y="167095"/>
                  </a:lnTo>
                  <a:lnTo>
                    <a:pt x="2153959" y="189041"/>
                  </a:lnTo>
                  <a:lnTo>
                    <a:pt x="2193015" y="212196"/>
                  </a:lnTo>
                  <a:lnTo>
                    <a:pt x="2231266" y="236534"/>
                  </a:lnTo>
                  <a:lnTo>
                    <a:pt x="2268687" y="262029"/>
                  </a:lnTo>
                  <a:lnTo>
                    <a:pt x="2305253" y="288656"/>
                  </a:lnTo>
                  <a:lnTo>
                    <a:pt x="2340938" y="316391"/>
                  </a:lnTo>
                  <a:lnTo>
                    <a:pt x="2375718" y="345208"/>
                  </a:lnTo>
                  <a:lnTo>
                    <a:pt x="2409567" y="375082"/>
                  </a:lnTo>
                  <a:lnTo>
                    <a:pt x="2442460" y="405987"/>
                  </a:lnTo>
                  <a:lnTo>
                    <a:pt x="2474372" y="437899"/>
                  </a:lnTo>
                  <a:lnTo>
                    <a:pt x="2505277" y="470792"/>
                  </a:lnTo>
                  <a:lnTo>
                    <a:pt x="2535151" y="504641"/>
                  </a:lnTo>
                  <a:lnTo>
                    <a:pt x="2563968" y="539421"/>
                  </a:lnTo>
                  <a:lnTo>
                    <a:pt x="2591703" y="575106"/>
                  </a:lnTo>
                  <a:lnTo>
                    <a:pt x="2618330" y="611672"/>
                  </a:lnTo>
                  <a:lnTo>
                    <a:pt x="2643825" y="649093"/>
                  </a:lnTo>
                  <a:lnTo>
                    <a:pt x="2668163" y="687344"/>
                  </a:lnTo>
                  <a:lnTo>
                    <a:pt x="2691318" y="726400"/>
                  </a:lnTo>
                  <a:lnTo>
                    <a:pt x="2713264" y="766235"/>
                  </a:lnTo>
                  <a:lnTo>
                    <a:pt x="2733978" y="806825"/>
                  </a:lnTo>
                  <a:lnTo>
                    <a:pt x="2753433" y="848144"/>
                  </a:lnTo>
                  <a:lnTo>
                    <a:pt x="2771604" y="890167"/>
                  </a:lnTo>
                  <a:lnTo>
                    <a:pt x="2788466" y="932869"/>
                  </a:lnTo>
                  <a:lnTo>
                    <a:pt x="2803995" y="976224"/>
                  </a:lnTo>
                  <a:lnTo>
                    <a:pt x="2818164" y="1020208"/>
                  </a:lnTo>
                  <a:lnTo>
                    <a:pt x="2830948" y="1064795"/>
                  </a:lnTo>
                  <a:lnTo>
                    <a:pt x="2842323" y="1109960"/>
                  </a:lnTo>
                  <a:lnTo>
                    <a:pt x="2852263" y="1155677"/>
                  </a:lnTo>
                  <a:lnTo>
                    <a:pt x="2860743" y="1201923"/>
                  </a:lnTo>
                  <a:lnTo>
                    <a:pt x="2867738" y="1248670"/>
                  </a:lnTo>
                  <a:lnTo>
                    <a:pt x="2873222" y="1295895"/>
                  </a:lnTo>
                  <a:lnTo>
                    <a:pt x="2877170" y="1343571"/>
                  </a:lnTo>
                  <a:lnTo>
                    <a:pt x="2879558" y="1391675"/>
                  </a:lnTo>
                  <a:lnTo>
                    <a:pt x="2880360" y="1440180"/>
                  </a:lnTo>
                  <a:lnTo>
                    <a:pt x="2879558" y="1488684"/>
                  </a:lnTo>
                  <a:lnTo>
                    <a:pt x="2877170" y="1536788"/>
                  </a:lnTo>
                  <a:lnTo>
                    <a:pt x="2873222" y="1584464"/>
                  </a:lnTo>
                  <a:lnTo>
                    <a:pt x="2867738" y="1631689"/>
                  </a:lnTo>
                  <a:lnTo>
                    <a:pt x="2860743" y="1678436"/>
                  </a:lnTo>
                  <a:lnTo>
                    <a:pt x="2852263" y="1724682"/>
                  </a:lnTo>
                  <a:lnTo>
                    <a:pt x="2842323" y="1770399"/>
                  </a:lnTo>
                  <a:lnTo>
                    <a:pt x="2830948" y="1815564"/>
                  </a:lnTo>
                  <a:lnTo>
                    <a:pt x="2818164" y="1860151"/>
                  </a:lnTo>
                  <a:lnTo>
                    <a:pt x="2803995" y="1904135"/>
                  </a:lnTo>
                  <a:lnTo>
                    <a:pt x="2788466" y="1947490"/>
                  </a:lnTo>
                  <a:lnTo>
                    <a:pt x="2771604" y="1990192"/>
                  </a:lnTo>
                  <a:lnTo>
                    <a:pt x="2753433" y="2032215"/>
                  </a:lnTo>
                  <a:lnTo>
                    <a:pt x="2733978" y="2073534"/>
                  </a:lnTo>
                  <a:lnTo>
                    <a:pt x="2713264" y="2114124"/>
                  </a:lnTo>
                  <a:lnTo>
                    <a:pt x="2691318" y="2153959"/>
                  </a:lnTo>
                  <a:lnTo>
                    <a:pt x="2668163" y="2193015"/>
                  </a:lnTo>
                  <a:lnTo>
                    <a:pt x="2643825" y="2231266"/>
                  </a:lnTo>
                  <a:lnTo>
                    <a:pt x="2618330" y="2268687"/>
                  </a:lnTo>
                  <a:lnTo>
                    <a:pt x="2591703" y="2305253"/>
                  </a:lnTo>
                  <a:lnTo>
                    <a:pt x="2563968" y="2340938"/>
                  </a:lnTo>
                  <a:lnTo>
                    <a:pt x="2535151" y="2375718"/>
                  </a:lnTo>
                  <a:lnTo>
                    <a:pt x="2505277" y="2409567"/>
                  </a:lnTo>
                  <a:lnTo>
                    <a:pt x="2474372" y="2442460"/>
                  </a:lnTo>
                  <a:lnTo>
                    <a:pt x="2442460" y="2474372"/>
                  </a:lnTo>
                  <a:lnTo>
                    <a:pt x="2409567" y="2505277"/>
                  </a:lnTo>
                  <a:lnTo>
                    <a:pt x="2375718" y="2535151"/>
                  </a:lnTo>
                  <a:lnTo>
                    <a:pt x="2340938" y="2563968"/>
                  </a:lnTo>
                  <a:lnTo>
                    <a:pt x="2305253" y="2591703"/>
                  </a:lnTo>
                  <a:lnTo>
                    <a:pt x="2268687" y="2618330"/>
                  </a:lnTo>
                  <a:lnTo>
                    <a:pt x="2231266" y="2643825"/>
                  </a:lnTo>
                  <a:lnTo>
                    <a:pt x="2193015" y="2668163"/>
                  </a:lnTo>
                  <a:lnTo>
                    <a:pt x="2153959" y="2691318"/>
                  </a:lnTo>
                  <a:lnTo>
                    <a:pt x="2114124" y="2713264"/>
                  </a:lnTo>
                  <a:lnTo>
                    <a:pt x="2073534" y="2733978"/>
                  </a:lnTo>
                  <a:lnTo>
                    <a:pt x="2032215" y="2753433"/>
                  </a:lnTo>
                  <a:lnTo>
                    <a:pt x="1990192" y="2771604"/>
                  </a:lnTo>
                  <a:lnTo>
                    <a:pt x="1947490" y="2788466"/>
                  </a:lnTo>
                  <a:lnTo>
                    <a:pt x="1904135" y="2803995"/>
                  </a:lnTo>
                  <a:lnTo>
                    <a:pt x="1860151" y="2818164"/>
                  </a:lnTo>
                  <a:lnTo>
                    <a:pt x="1815564" y="2830948"/>
                  </a:lnTo>
                  <a:lnTo>
                    <a:pt x="1770399" y="2842323"/>
                  </a:lnTo>
                  <a:lnTo>
                    <a:pt x="1724682" y="2852263"/>
                  </a:lnTo>
                  <a:lnTo>
                    <a:pt x="1678436" y="2860743"/>
                  </a:lnTo>
                  <a:lnTo>
                    <a:pt x="1631689" y="2867738"/>
                  </a:lnTo>
                  <a:lnTo>
                    <a:pt x="1584464" y="2873222"/>
                  </a:lnTo>
                  <a:lnTo>
                    <a:pt x="1536788" y="2877170"/>
                  </a:lnTo>
                  <a:lnTo>
                    <a:pt x="1488684" y="2879558"/>
                  </a:lnTo>
                  <a:lnTo>
                    <a:pt x="1440180" y="2880360"/>
                  </a:lnTo>
                  <a:lnTo>
                    <a:pt x="1391675" y="2879558"/>
                  </a:lnTo>
                  <a:lnTo>
                    <a:pt x="1343571" y="2877170"/>
                  </a:lnTo>
                  <a:lnTo>
                    <a:pt x="1295895" y="2873222"/>
                  </a:lnTo>
                  <a:lnTo>
                    <a:pt x="1248670" y="2867738"/>
                  </a:lnTo>
                  <a:lnTo>
                    <a:pt x="1201923" y="2860743"/>
                  </a:lnTo>
                  <a:lnTo>
                    <a:pt x="1155677" y="2852263"/>
                  </a:lnTo>
                  <a:lnTo>
                    <a:pt x="1109960" y="2842323"/>
                  </a:lnTo>
                  <a:lnTo>
                    <a:pt x="1064795" y="2830948"/>
                  </a:lnTo>
                  <a:lnTo>
                    <a:pt x="1020208" y="2818164"/>
                  </a:lnTo>
                  <a:lnTo>
                    <a:pt x="976224" y="2803995"/>
                  </a:lnTo>
                  <a:lnTo>
                    <a:pt x="932869" y="2788466"/>
                  </a:lnTo>
                  <a:lnTo>
                    <a:pt x="890167" y="2771604"/>
                  </a:lnTo>
                  <a:lnTo>
                    <a:pt x="848144" y="2753433"/>
                  </a:lnTo>
                  <a:lnTo>
                    <a:pt x="806825" y="2733978"/>
                  </a:lnTo>
                  <a:lnTo>
                    <a:pt x="766235" y="2713264"/>
                  </a:lnTo>
                  <a:lnTo>
                    <a:pt x="726400" y="2691318"/>
                  </a:lnTo>
                  <a:lnTo>
                    <a:pt x="687344" y="2668163"/>
                  </a:lnTo>
                  <a:lnTo>
                    <a:pt x="649093" y="2643825"/>
                  </a:lnTo>
                  <a:lnTo>
                    <a:pt x="611672" y="2618330"/>
                  </a:lnTo>
                  <a:lnTo>
                    <a:pt x="575106" y="2591703"/>
                  </a:lnTo>
                  <a:lnTo>
                    <a:pt x="539421" y="2563968"/>
                  </a:lnTo>
                  <a:lnTo>
                    <a:pt x="504641" y="2535151"/>
                  </a:lnTo>
                  <a:lnTo>
                    <a:pt x="470792" y="2505277"/>
                  </a:lnTo>
                  <a:lnTo>
                    <a:pt x="437899" y="2474372"/>
                  </a:lnTo>
                  <a:lnTo>
                    <a:pt x="405987" y="2442460"/>
                  </a:lnTo>
                  <a:lnTo>
                    <a:pt x="375082" y="2409567"/>
                  </a:lnTo>
                  <a:lnTo>
                    <a:pt x="345208" y="2375718"/>
                  </a:lnTo>
                  <a:lnTo>
                    <a:pt x="316391" y="2340938"/>
                  </a:lnTo>
                  <a:lnTo>
                    <a:pt x="288656" y="2305253"/>
                  </a:lnTo>
                  <a:lnTo>
                    <a:pt x="262029" y="2268687"/>
                  </a:lnTo>
                  <a:lnTo>
                    <a:pt x="236534" y="2231266"/>
                  </a:lnTo>
                  <a:lnTo>
                    <a:pt x="212196" y="2193015"/>
                  </a:lnTo>
                  <a:lnTo>
                    <a:pt x="189041" y="2153959"/>
                  </a:lnTo>
                  <a:lnTo>
                    <a:pt x="167095" y="2114124"/>
                  </a:lnTo>
                  <a:lnTo>
                    <a:pt x="146381" y="2073534"/>
                  </a:lnTo>
                  <a:lnTo>
                    <a:pt x="126926" y="2032215"/>
                  </a:lnTo>
                  <a:lnTo>
                    <a:pt x="108755" y="1990192"/>
                  </a:lnTo>
                  <a:lnTo>
                    <a:pt x="91893" y="1947490"/>
                  </a:lnTo>
                  <a:lnTo>
                    <a:pt x="76364" y="1904135"/>
                  </a:lnTo>
                  <a:lnTo>
                    <a:pt x="62195" y="1860151"/>
                  </a:lnTo>
                  <a:lnTo>
                    <a:pt x="49411" y="1815564"/>
                  </a:lnTo>
                  <a:lnTo>
                    <a:pt x="38036" y="1770399"/>
                  </a:lnTo>
                  <a:lnTo>
                    <a:pt x="28096" y="1724682"/>
                  </a:lnTo>
                  <a:lnTo>
                    <a:pt x="19616" y="1678436"/>
                  </a:lnTo>
                  <a:lnTo>
                    <a:pt x="12621" y="1631689"/>
                  </a:lnTo>
                  <a:lnTo>
                    <a:pt x="7137" y="1584464"/>
                  </a:lnTo>
                  <a:lnTo>
                    <a:pt x="3189" y="1536788"/>
                  </a:lnTo>
                  <a:lnTo>
                    <a:pt x="801" y="1488684"/>
                  </a:lnTo>
                  <a:lnTo>
                    <a:pt x="0" y="1440180"/>
                  </a:lnTo>
                  <a:close/>
                </a:path>
              </a:pathLst>
            </a:custGeom>
            <a:ln w="25146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5798" y="4435220"/>
              <a:ext cx="1616710" cy="1501140"/>
            </a:xfrm>
            <a:custGeom>
              <a:avLst/>
              <a:gdLst/>
              <a:ahLst/>
              <a:cxnLst/>
              <a:rect l="l" t="t" r="r" b="b"/>
              <a:pathLst>
                <a:path w="1616710" h="1501139">
                  <a:moveTo>
                    <a:pt x="0" y="750569"/>
                  </a:moveTo>
                  <a:lnTo>
                    <a:pt x="1474" y="704847"/>
                  </a:lnTo>
                  <a:lnTo>
                    <a:pt x="5842" y="659849"/>
                  </a:lnTo>
                  <a:lnTo>
                    <a:pt x="13019" y="615654"/>
                  </a:lnTo>
                  <a:lnTo>
                    <a:pt x="22920" y="572340"/>
                  </a:lnTo>
                  <a:lnTo>
                    <a:pt x="35460" y="529987"/>
                  </a:lnTo>
                  <a:lnTo>
                    <a:pt x="50556" y="488671"/>
                  </a:lnTo>
                  <a:lnTo>
                    <a:pt x="68122" y="448473"/>
                  </a:lnTo>
                  <a:lnTo>
                    <a:pt x="88075" y="409471"/>
                  </a:lnTo>
                  <a:lnTo>
                    <a:pt x="110329" y="371743"/>
                  </a:lnTo>
                  <a:lnTo>
                    <a:pt x="134800" y="335367"/>
                  </a:lnTo>
                  <a:lnTo>
                    <a:pt x="161403" y="300422"/>
                  </a:lnTo>
                  <a:lnTo>
                    <a:pt x="190054" y="266987"/>
                  </a:lnTo>
                  <a:lnTo>
                    <a:pt x="220669" y="235140"/>
                  </a:lnTo>
                  <a:lnTo>
                    <a:pt x="253163" y="204960"/>
                  </a:lnTo>
                  <a:lnTo>
                    <a:pt x="287451" y="176524"/>
                  </a:lnTo>
                  <a:lnTo>
                    <a:pt x="323449" y="149913"/>
                  </a:lnTo>
                  <a:lnTo>
                    <a:pt x="361072" y="125203"/>
                  </a:lnTo>
                  <a:lnTo>
                    <a:pt x="400236" y="102474"/>
                  </a:lnTo>
                  <a:lnTo>
                    <a:pt x="440856" y="81805"/>
                  </a:lnTo>
                  <a:lnTo>
                    <a:pt x="482848" y="63273"/>
                  </a:lnTo>
                  <a:lnTo>
                    <a:pt x="526127" y="46957"/>
                  </a:lnTo>
                  <a:lnTo>
                    <a:pt x="570609" y="32936"/>
                  </a:lnTo>
                  <a:lnTo>
                    <a:pt x="616209" y="21288"/>
                  </a:lnTo>
                  <a:lnTo>
                    <a:pt x="662843" y="12092"/>
                  </a:lnTo>
                  <a:lnTo>
                    <a:pt x="710426" y="5426"/>
                  </a:lnTo>
                  <a:lnTo>
                    <a:pt x="758873" y="1369"/>
                  </a:lnTo>
                  <a:lnTo>
                    <a:pt x="808101" y="0"/>
                  </a:lnTo>
                  <a:lnTo>
                    <a:pt x="857328" y="1369"/>
                  </a:lnTo>
                  <a:lnTo>
                    <a:pt x="905775" y="5426"/>
                  </a:lnTo>
                  <a:lnTo>
                    <a:pt x="953358" y="12092"/>
                  </a:lnTo>
                  <a:lnTo>
                    <a:pt x="999992" y="21288"/>
                  </a:lnTo>
                  <a:lnTo>
                    <a:pt x="1045592" y="32936"/>
                  </a:lnTo>
                  <a:lnTo>
                    <a:pt x="1090074" y="46957"/>
                  </a:lnTo>
                  <a:lnTo>
                    <a:pt x="1133353" y="63273"/>
                  </a:lnTo>
                  <a:lnTo>
                    <a:pt x="1175345" y="81805"/>
                  </a:lnTo>
                  <a:lnTo>
                    <a:pt x="1215965" y="102474"/>
                  </a:lnTo>
                  <a:lnTo>
                    <a:pt x="1255129" y="125203"/>
                  </a:lnTo>
                  <a:lnTo>
                    <a:pt x="1292752" y="149913"/>
                  </a:lnTo>
                  <a:lnTo>
                    <a:pt x="1328750" y="176524"/>
                  </a:lnTo>
                  <a:lnTo>
                    <a:pt x="1363038" y="204960"/>
                  </a:lnTo>
                  <a:lnTo>
                    <a:pt x="1395532" y="235140"/>
                  </a:lnTo>
                  <a:lnTo>
                    <a:pt x="1426147" y="266987"/>
                  </a:lnTo>
                  <a:lnTo>
                    <a:pt x="1454798" y="300422"/>
                  </a:lnTo>
                  <a:lnTo>
                    <a:pt x="1481401" y="335367"/>
                  </a:lnTo>
                  <a:lnTo>
                    <a:pt x="1505872" y="371743"/>
                  </a:lnTo>
                  <a:lnTo>
                    <a:pt x="1528126" y="409471"/>
                  </a:lnTo>
                  <a:lnTo>
                    <a:pt x="1548079" y="448473"/>
                  </a:lnTo>
                  <a:lnTo>
                    <a:pt x="1565645" y="488671"/>
                  </a:lnTo>
                  <a:lnTo>
                    <a:pt x="1580741" y="529987"/>
                  </a:lnTo>
                  <a:lnTo>
                    <a:pt x="1593281" y="572340"/>
                  </a:lnTo>
                  <a:lnTo>
                    <a:pt x="1603182" y="615654"/>
                  </a:lnTo>
                  <a:lnTo>
                    <a:pt x="1610359" y="659849"/>
                  </a:lnTo>
                  <a:lnTo>
                    <a:pt x="1614727" y="704847"/>
                  </a:lnTo>
                  <a:lnTo>
                    <a:pt x="1616202" y="750569"/>
                  </a:lnTo>
                  <a:lnTo>
                    <a:pt x="1614727" y="796292"/>
                  </a:lnTo>
                  <a:lnTo>
                    <a:pt x="1610359" y="841290"/>
                  </a:lnTo>
                  <a:lnTo>
                    <a:pt x="1603182" y="885485"/>
                  </a:lnTo>
                  <a:lnTo>
                    <a:pt x="1593281" y="928799"/>
                  </a:lnTo>
                  <a:lnTo>
                    <a:pt x="1580741" y="971152"/>
                  </a:lnTo>
                  <a:lnTo>
                    <a:pt x="1565645" y="1012468"/>
                  </a:lnTo>
                  <a:lnTo>
                    <a:pt x="1548079" y="1052666"/>
                  </a:lnTo>
                  <a:lnTo>
                    <a:pt x="1528126" y="1091668"/>
                  </a:lnTo>
                  <a:lnTo>
                    <a:pt x="1505872" y="1129396"/>
                  </a:lnTo>
                  <a:lnTo>
                    <a:pt x="1481401" y="1165772"/>
                  </a:lnTo>
                  <a:lnTo>
                    <a:pt x="1454798" y="1200717"/>
                  </a:lnTo>
                  <a:lnTo>
                    <a:pt x="1426147" y="1234152"/>
                  </a:lnTo>
                  <a:lnTo>
                    <a:pt x="1395532" y="1265999"/>
                  </a:lnTo>
                  <a:lnTo>
                    <a:pt x="1363038" y="1296179"/>
                  </a:lnTo>
                  <a:lnTo>
                    <a:pt x="1328750" y="1324615"/>
                  </a:lnTo>
                  <a:lnTo>
                    <a:pt x="1292752" y="1351226"/>
                  </a:lnTo>
                  <a:lnTo>
                    <a:pt x="1255129" y="1375936"/>
                  </a:lnTo>
                  <a:lnTo>
                    <a:pt x="1215965" y="1398665"/>
                  </a:lnTo>
                  <a:lnTo>
                    <a:pt x="1175345" y="1419334"/>
                  </a:lnTo>
                  <a:lnTo>
                    <a:pt x="1133353" y="1437866"/>
                  </a:lnTo>
                  <a:lnTo>
                    <a:pt x="1090074" y="1454182"/>
                  </a:lnTo>
                  <a:lnTo>
                    <a:pt x="1045592" y="1468203"/>
                  </a:lnTo>
                  <a:lnTo>
                    <a:pt x="999992" y="1479851"/>
                  </a:lnTo>
                  <a:lnTo>
                    <a:pt x="953358" y="1489047"/>
                  </a:lnTo>
                  <a:lnTo>
                    <a:pt x="905775" y="1495713"/>
                  </a:lnTo>
                  <a:lnTo>
                    <a:pt x="857328" y="1499770"/>
                  </a:lnTo>
                  <a:lnTo>
                    <a:pt x="808101" y="1501139"/>
                  </a:lnTo>
                  <a:lnTo>
                    <a:pt x="758873" y="1499770"/>
                  </a:lnTo>
                  <a:lnTo>
                    <a:pt x="710426" y="1495713"/>
                  </a:lnTo>
                  <a:lnTo>
                    <a:pt x="662843" y="1489047"/>
                  </a:lnTo>
                  <a:lnTo>
                    <a:pt x="616209" y="1479851"/>
                  </a:lnTo>
                  <a:lnTo>
                    <a:pt x="570609" y="1468203"/>
                  </a:lnTo>
                  <a:lnTo>
                    <a:pt x="526127" y="1454182"/>
                  </a:lnTo>
                  <a:lnTo>
                    <a:pt x="482848" y="1437866"/>
                  </a:lnTo>
                  <a:lnTo>
                    <a:pt x="440856" y="1419334"/>
                  </a:lnTo>
                  <a:lnTo>
                    <a:pt x="400236" y="1398665"/>
                  </a:lnTo>
                  <a:lnTo>
                    <a:pt x="361072" y="1375936"/>
                  </a:lnTo>
                  <a:lnTo>
                    <a:pt x="323449" y="1351226"/>
                  </a:lnTo>
                  <a:lnTo>
                    <a:pt x="287451" y="1324615"/>
                  </a:lnTo>
                  <a:lnTo>
                    <a:pt x="253163" y="1296179"/>
                  </a:lnTo>
                  <a:lnTo>
                    <a:pt x="220669" y="1265999"/>
                  </a:lnTo>
                  <a:lnTo>
                    <a:pt x="190054" y="1234152"/>
                  </a:lnTo>
                  <a:lnTo>
                    <a:pt x="161403" y="1200717"/>
                  </a:lnTo>
                  <a:lnTo>
                    <a:pt x="134800" y="1165772"/>
                  </a:lnTo>
                  <a:lnTo>
                    <a:pt x="110329" y="1129396"/>
                  </a:lnTo>
                  <a:lnTo>
                    <a:pt x="88075" y="1091668"/>
                  </a:lnTo>
                  <a:lnTo>
                    <a:pt x="68122" y="1052666"/>
                  </a:lnTo>
                  <a:lnTo>
                    <a:pt x="50556" y="1012468"/>
                  </a:lnTo>
                  <a:lnTo>
                    <a:pt x="35460" y="971152"/>
                  </a:lnTo>
                  <a:lnTo>
                    <a:pt x="22920" y="928799"/>
                  </a:lnTo>
                  <a:lnTo>
                    <a:pt x="13019" y="885485"/>
                  </a:lnTo>
                  <a:lnTo>
                    <a:pt x="5842" y="841290"/>
                  </a:lnTo>
                  <a:lnTo>
                    <a:pt x="1474" y="796292"/>
                  </a:lnTo>
                  <a:lnTo>
                    <a:pt x="0" y="750569"/>
                  </a:lnTo>
                  <a:close/>
                </a:path>
              </a:pathLst>
            </a:custGeom>
            <a:ln w="25146">
              <a:solidFill>
                <a:srgbClr val="DADAD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2044" y="2716910"/>
              <a:ext cx="1365885" cy="1268095"/>
            </a:xfrm>
            <a:custGeom>
              <a:avLst/>
              <a:gdLst/>
              <a:ahLst/>
              <a:cxnLst/>
              <a:rect l="l" t="t" r="r" b="b"/>
              <a:pathLst>
                <a:path w="1365885" h="1268095">
                  <a:moveTo>
                    <a:pt x="0" y="633984"/>
                  </a:moveTo>
                  <a:lnTo>
                    <a:pt x="1714" y="588707"/>
                  </a:lnTo>
                  <a:lnTo>
                    <a:pt x="6780" y="544290"/>
                  </a:lnTo>
                  <a:lnTo>
                    <a:pt x="15081" y="500839"/>
                  </a:lnTo>
                  <a:lnTo>
                    <a:pt x="26503" y="458462"/>
                  </a:lnTo>
                  <a:lnTo>
                    <a:pt x="40930" y="417266"/>
                  </a:lnTo>
                  <a:lnTo>
                    <a:pt x="58247" y="377358"/>
                  </a:lnTo>
                  <a:lnTo>
                    <a:pt x="78337" y="338846"/>
                  </a:lnTo>
                  <a:lnTo>
                    <a:pt x="101086" y="301837"/>
                  </a:lnTo>
                  <a:lnTo>
                    <a:pt x="126377" y="266438"/>
                  </a:lnTo>
                  <a:lnTo>
                    <a:pt x="154096" y="232757"/>
                  </a:lnTo>
                  <a:lnTo>
                    <a:pt x="184126" y="200900"/>
                  </a:lnTo>
                  <a:lnTo>
                    <a:pt x="216353" y="170975"/>
                  </a:lnTo>
                  <a:lnTo>
                    <a:pt x="250660" y="143090"/>
                  </a:lnTo>
                  <a:lnTo>
                    <a:pt x="286932" y="117351"/>
                  </a:lnTo>
                  <a:lnTo>
                    <a:pt x="325054" y="93866"/>
                  </a:lnTo>
                  <a:lnTo>
                    <a:pt x="364910" y="72742"/>
                  </a:lnTo>
                  <a:lnTo>
                    <a:pt x="406385" y="54087"/>
                  </a:lnTo>
                  <a:lnTo>
                    <a:pt x="449362" y="38007"/>
                  </a:lnTo>
                  <a:lnTo>
                    <a:pt x="493727" y="24610"/>
                  </a:lnTo>
                  <a:lnTo>
                    <a:pt x="539364" y="14004"/>
                  </a:lnTo>
                  <a:lnTo>
                    <a:pt x="586158" y="6295"/>
                  </a:lnTo>
                  <a:lnTo>
                    <a:pt x="633992" y="1591"/>
                  </a:lnTo>
                  <a:lnTo>
                    <a:pt x="682752" y="0"/>
                  </a:lnTo>
                  <a:lnTo>
                    <a:pt x="731511" y="1591"/>
                  </a:lnTo>
                  <a:lnTo>
                    <a:pt x="779345" y="6295"/>
                  </a:lnTo>
                  <a:lnTo>
                    <a:pt x="826139" y="14004"/>
                  </a:lnTo>
                  <a:lnTo>
                    <a:pt x="871776" y="24610"/>
                  </a:lnTo>
                  <a:lnTo>
                    <a:pt x="916141" y="38007"/>
                  </a:lnTo>
                  <a:lnTo>
                    <a:pt x="959118" y="54087"/>
                  </a:lnTo>
                  <a:lnTo>
                    <a:pt x="1000593" y="72742"/>
                  </a:lnTo>
                  <a:lnTo>
                    <a:pt x="1040449" y="93866"/>
                  </a:lnTo>
                  <a:lnTo>
                    <a:pt x="1078571" y="117351"/>
                  </a:lnTo>
                  <a:lnTo>
                    <a:pt x="1114843" y="143090"/>
                  </a:lnTo>
                  <a:lnTo>
                    <a:pt x="1149150" y="170975"/>
                  </a:lnTo>
                  <a:lnTo>
                    <a:pt x="1181377" y="200900"/>
                  </a:lnTo>
                  <a:lnTo>
                    <a:pt x="1211407" y="232757"/>
                  </a:lnTo>
                  <a:lnTo>
                    <a:pt x="1239126" y="266438"/>
                  </a:lnTo>
                  <a:lnTo>
                    <a:pt x="1264417" y="301837"/>
                  </a:lnTo>
                  <a:lnTo>
                    <a:pt x="1287166" y="338846"/>
                  </a:lnTo>
                  <a:lnTo>
                    <a:pt x="1307256" y="377358"/>
                  </a:lnTo>
                  <a:lnTo>
                    <a:pt x="1324573" y="417266"/>
                  </a:lnTo>
                  <a:lnTo>
                    <a:pt x="1339000" y="458462"/>
                  </a:lnTo>
                  <a:lnTo>
                    <a:pt x="1350422" y="500839"/>
                  </a:lnTo>
                  <a:lnTo>
                    <a:pt x="1358723" y="544290"/>
                  </a:lnTo>
                  <a:lnTo>
                    <a:pt x="1363789" y="588707"/>
                  </a:lnTo>
                  <a:lnTo>
                    <a:pt x="1365504" y="633984"/>
                  </a:lnTo>
                  <a:lnTo>
                    <a:pt x="1363789" y="679260"/>
                  </a:lnTo>
                  <a:lnTo>
                    <a:pt x="1358723" y="723677"/>
                  </a:lnTo>
                  <a:lnTo>
                    <a:pt x="1350422" y="767128"/>
                  </a:lnTo>
                  <a:lnTo>
                    <a:pt x="1339000" y="809505"/>
                  </a:lnTo>
                  <a:lnTo>
                    <a:pt x="1324573" y="850701"/>
                  </a:lnTo>
                  <a:lnTo>
                    <a:pt x="1307256" y="890609"/>
                  </a:lnTo>
                  <a:lnTo>
                    <a:pt x="1287166" y="929121"/>
                  </a:lnTo>
                  <a:lnTo>
                    <a:pt x="1264417" y="966130"/>
                  </a:lnTo>
                  <a:lnTo>
                    <a:pt x="1239126" y="1001529"/>
                  </a:lnTo>
                  <a:lnTo>
                    <a:pt x="1211407" y="1035210"/>
                  </a:lnTo>
                  <a:lnTo>
                    <a:pt x="1181377" y="1067067"/>
                  </a:lnTo>
                  <a:lnTo>
                    <a:pt x="1149150" y="1096992"/>
                  </a:lnTo>
                  <a:lnTo>
                    <a:pt x="1114843" y="1124877"/>
                  </a:lnTo>
                  <a:lnTo>
                    <a:pt x="1078571" y="1150616"/>
                  </a:lnTo>
                  <a:lnTo>
                    <a:pt x="1040449" y="1174101"/>
                  </a:lnTo>
                  <a:lnTo>
                    <a:pt x="1000593" y="1195225"/>
                  </a:lnTo>
                  <a:lnTo>
                    <a:pt x="959118" y="1213880"/>
                  </a:lnTo>
                  <a:lnTo>
                    <a:pt x="916141" y="1229960"/>
                  </a:lnTo>
                  <a:lnTo>
                    <a:pt x="871776" y="1243357"/>
                  </a:lnTo>
                  <a:lnTo>
                    <a:pt x="826139" y="1253963"/>
                  </a:lnTo>
                  <a:lnTo>
                    <a:pt x="779345" y="1261672"/>
                  </a:lnTo>
                  <a:lnTo>
                    <a:pt x="731511" y="1266376"/>
                  </a:lnTo>
                  <a:lnTo>
                    <a:pt x="682752" y="1267968"/>
                  </a:lnTo>
                  <a:lnTo>
                    <a:pt x="633992" y="1266376"/>
                  </a:lnTo>
                  <a:lnTo>
                    <a:pt x="586158" y="1261672"/>
                  </a:lnTo>
                  <a:lnTo>
                    <a:pt x="539364" y="1253963"/>
                  </a:lnTo>
                  <a:lnTo>
                    <a:pt x="493727" y="1243357"/>
                  </a:lnTo>
                  <a:lnTo>
                    <a:pt x="449362" y="1229960"/>
                  </a:lnTo>
                  <a:lnTo>
                    <a:pt x="406385" y="1213880"/>
                  </a:lnTo>
                  <a:lnTo>
                    <a:pt x="364910" y="1195225"/>
                  </a:lnTo>
                  <a:lnTo>
                    <a:pt x="325054" y="1174101"/>
                  </a:lnTo>
                  <a:lnTo>
                    <a:pt x="286932" y="1150616"/>
                  </a:lnTo>
                  <a:lnTo>
                    <a:pt x="250660" y="1124877"/>
                  </a:lnTo>
                  <a:lnTo>
                    <a:pt x="216353" y="1096992"/>
                  </a:lnTo>
                  <a:lnTo>
                    <a:pt x="184126" y="1067067"/>
                  </a:lnTo>
                  <a:lnTo>
                    <a:pt x="154096" y="1035210"/>
                  </a:lnTo>
                  <a:lnTo>
                    <a:pt x="126377" y="1001529"/>
                  </a:lnTo>
                  <a:lnTo>
                    <a:pt x="101086" y="966130"/>
                  </a:lnTo>
                  <a:lnTo>
                    <a:pt x="78337" y="929121"/>
                  </a:lnTo>
                  <a:lnTo>
                    <a:pt x="58247" y="890609"/>
                  </a:lnTo>
                  <a:lnTo>
                    <a:pt x="40930" y="850701"/>
                  </a:lnTo>
                  <a:lnTo>
                    <a:pt x="26503" y="809505"/>
                  </a:lnTo>
                  <a:lnTo>
                    <a:pt x="15081" y="767128"/>
                  </a:lnTo>
                  <a:lnTo>
                    <a:pt x="6780" y="723677"/>
                  </a:lnTo>
                  <a:lnTo>
                    <a:pt x="1714" y="679260"/>
                  </a:lnTo>
                  <a:lnTo>
                    <a:pt x="0" y="633984"/>
                  </a:lnTo>
                  <a:close/>
                </a:path>
              </a:pathLst>
            </a:custGeom>
            <a:ln w="25146">
              <a:solidFill>
                <a:srgbClr val="DADAD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7305" y="3410711"/>
              <a:ext cx="2325611" cy="23256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98775" y="3310127"/>
              <a:ext cx="1662684" cy="16626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46924" y="234149"/>
            <a:ext cx="7958875" cy="604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1.6 </a:t>
            </a:r>
            <a:r>
              <a:rPr spc="-90" dirty="0"/>
              <a:t>Toma </a:t>
            </a:r>
            <a:r>
              <a:rPr spc="-5" dirty="0"/>
              <a:t>y manejo de</a:t>
            </a:r>
            <a:r>
              <a:rPr spc="85" dirty="0"/>
              <a:t> </a:t>
            </a:r>
            <a:r>
              <a:rPr spc="-5" dirty="0"/>
              <a:t>evidencias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47706" y="3622814"/>
            <a:ext cx="84899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7790">
              <a:lnSpc>
                <a:spcPct val="100000"/>
              </a:lnSpc>
              <a:spcBef>
                <a:spcPts val="95"/>
              </a:spcBef>
            </a:pPr>
            <a:r>
              <a:rPr sz="3200" b="1" spc="-20" dirty="0">
                <a:solidFill>
                  <a:srgbClr val="44546A"/>
                </a:solidFill>
                <a:latin typeface="Carlito"/>
                <a:cs typeface="Carlito"/>
              </a:rPr>
              <a:t>RFC  </a:t>
            </a:r>
            <a:r>
              <a:rPr sz="3200" b="1" spc="-5" dirty="0">
                <a:solidFill>
                  <a:srgbClr val="44546A"/>
                </a:solidFill>
                <a:latin typeface="Carlito"/>
                <a:cs typeface="Carlito"/>
              </a:rPr>
              <a:t>3</a:t>
            </a:r>
            <a:r>
              <a:rPr sz="3200" b="1" spc="-10" dirty="0">
                <a:solidFill>
                  <a:srgbClr val="44546A"/>
                </a:solidFill>
                <a:latin typeface="Carlito"/>
                <a:cs typeface="Carlito"/>
              </a:rPr>
              <a:t>2</a:t>
            </a:r>
            <a:r>
              <a:rPr sz="3200" b="1" spc="-5" dirty="0">
                <a:solidFill>
                  <a:srgbClr val="44546A"/>
                </a:solidFill>
                <a:latin typeface="Carlito"/>
                <a:cs typeface="Carlito"/>
              </a:rPr>
              <a:t>27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98982" y="2754629"/>
            <a:ext cx="1615440" cy="1701800"/>
            <a:chOff x="998982" y="2754629"/>
            <a:chExt cx="1615440" cy="1701800"/>
          </a:xfrm>
        </p:grpSpPr>
        <p:sp>
          <p:nvSpPr>
            <p:cNvPr id="19" name="object 19"/>
            <p:cNvSpPr/>
            <p:nvPr/>
          </p:nvSpPr>
          <p:spPr>
            <a:xfrm>
              <a:off x="998982" y="2840735"/>
              <a:ext cx="1615440" cy="16154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0452" y="2854451"/>
              <a:ext cx="952499" cy="952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1160" y="2754629"/>
              <a:ext cx="287020" cy="252729"/>
            </a:xfrm>
            <a:custGeom>
              <a:avLst/>
              <a:gdLst/>
              <a:ahLst/>
              <a:cxnLst/>
              <a:rect l="l" t="t" r="r" b="b"/>
              <a:pathLst>
                <a:path w="287019" h="252730">
                  <a:moveTo>
                    <a:pt x="286512" y="0"/>
                  </a:moveTo>
                  <a:lnTo>
                    <a:pt x="0" y="0"/>
                  </a:lnTo>
                  <a:lnTo>
                    <a:pt x="0" y="252221"/>
                  </a:lnTo>
                  <a:lnTo>
                    <a:pt x="143256" y="186321"/>
                  </a:lnTo>
                  <a:lnTo>
                    <a:pt x="286512" y="252221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298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33702" y="2768853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01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7180" y="3076435"/>
            <a:ext cx="882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95"/>
              </a:spcBef>
            </a:pPr>
            <a:r>
              <a:rPr sz="1400" spc="-35" dirty="0">
                <a:solidFill>
                  <a:srgbClr val="44546A"/>
                </a:solidFill>
                <a:latin typeface="Trebuchet MS"/>
                <a:cs typeface="Trebuchet MS"/>
              </a:rPr>
              <a:t>Principios  </a:t>
            </a:r>
            <a:r>
              <a:rPr sz="1400" spc="-80" dirty="0">
                <a:solidFill>
                  <a:srgbClr val="44546A"/>
                </a:solidFill>
                <a:latin typeface="Trebuchet MS"/>
                <a:cs typeface="Trebuchet MS"/>
              </a:rPr>
              <a:t>r</a:t>
            </a:r>
            <a:r>
              <a:rPr sz="1400" spc="-40" dirty="0">
                <a:solidFill>
                  <a:srgbClr val="44546A"/>
                </a:solidFill>
                <a:latin typeface="Trebuchet MS"/>
                <a:cs typeface="Trebuchet MS"/>
              </a:rPr>
              <a:t>e</a:t>
            </a:r>
            <a:r>
              <a:rPr sz="1400" spc="-35" dirty="0">
                <a:solidFill>
                  <a:srgbClr val="44546A"/>
                </a:solidFill>
                <a:latin typeface="Trebuchet MS"/>
                <a:cs typeface="Trebuchet MS"/>
              </a:rPr>
              <a:t>c</a:t>
            </a:r>
            <a:r>
              <a:rPr sz="1400" spc="-40" dirty="0">
                <a:solidFill>
                  <a:srgbClr val="44546A"/>
                </a:solidFill>
                <a:latin typeface="Trebuchet MS"/>
                <a:cs typeface="Trebuchet MS"/>
              </a:rPr>
              <a:t>o</a:t>
            </a:r>
            <a:r>
              <a:rPr sz="1400" spc="-45" dirty="0">
                <a:solidFill>
                  <a:srgbClr val="44546A"/>
                </a:solidFill>
                <a:latin typeface="Trebuchet MS"/>
                <a:cs typeface="Trebuchet MS"/>
              </a:rPr>
              <a:t>l</a:t>
            </a:r>
            <a:r>
              <a:rPr sz="1400" spc="-90" dirty="0">
                <a:solidFill>
                  <a:srgbClr val="44546A"/>
                </a:solidFill>
                <a:latin typeface="Trebuchet MS"/>
                <a:cs typeface="Trebuchet MS"/>
              </a:rPr>
              <a:t>e</a:t>
            </a:r>
            <a:r>
              <a:rPr sz="1400" spc="-50" dirty="0">
                <a:solidFill>
                  <a:srgbClr val="44546A"/>
                </a:solidFill>
                <a:latin typeface="Trebuchet MS"/>
                <a:cs typeface="Trebuchet MS"/>
              </a:rPr>
              <a:t>c</a:t>
            </a:r>
            <a:r>
              <a:rPr sz="1400" spc="-65" dirty="0">
                <a:solidFill>
                  <a:srgbClr val="44546A"/>
                </a:solidFill>
                <a:latin typeface="Trebuchet MS"/>
                <a:cs typeface="Trebuchet MS"/>
              </a:rPr>
              <a:t>ci</a:t>
            </a:r>
            <a:r>
              <a:rPr sz="1400" spc="-30" dirty="0">
                <a:solidFill>
                  <a:srgbClr val="44546A"/>
                </a:solidFill>
                <a:latin typeface="Trebuchet MS"/>
                <a:cs typeface="Trebuchet MS"/>
              </a:rPr>
              <a:t>ó</a:t>
            </a:r>
            <a:r>
              <a:rPr sz="1400" spc="-10" dirty="0">
                <a:solidFill>
                  <a:srgbClr val="44546A"/>
                </a:solidFill>
                <a:latin typeface="Trebuchet MS"/>
                <a:cs typeface="Trebuchet MS"/>
              </a:rPr>
              <a:t>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61765" y="2541270"/>
            <a:ext cx="1704975" cy="1704975"/>
            <a:chOff x="3461765" y="2541270"/>
            <a:chExt cx="1704975" cy="1704975"/>
          </a:xfrm>
        </p:grpSpPr>
        <p:sp>
          <p:nvSpPr>
            <p:cNvPr id="25" name="object 25"/>
            <p:cNvSpPr/>
            <p:nvPr/>
          </p:nvSpPr>
          <p:spPr>
            <a:xfrm>
              <a:off x="3461765" y="2541270"/>
              <a:ext cx="1704593" cy="17045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93236" y="2554986"/>
              <a:ext cx="1041653" cy="104165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873537" y="2806179"/>
            <a:ext cx="85851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91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44546A"/>
                </a:solidFill>
                <a:latin typeface="Carlito"/>
                <a:cs typeface="Carlito"/>
              </a:rPr>
              <a:t>Orden  </a:t>
            </a:r>
            <a:r>
              <a:rPr sz="1500" b="1" spc="-15" dirty="0">
                <a:solidFill>
                  <a:srgbClr val="44546A"/>
                </a:solidFill>
                <a:latin typeface="Carlito"/>
                <a:cs typeface="Carlito"/>
              </a:rPr>
              <a:t>v</a:t>
            </a:r>
            <a:r>
              <a:rPr sz="1500" b="1" spc="-5" dirty="0">
                <a:solidFill>
                  <a:srgbClr val="44546A"/>
                </a:solidFill>
                <a:latin typeface="Carlito"/>
                <a:cs typeface="Carlito"/>
              </a:rPr>
              <a:t>ol</a:t>
            </a:r>
            <a:r>
              <a:rPr sz="1500" b="1" spc="-15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1500" b="1" dirty="0">
                <a:solidFill>
                  <a:srgbClr val="44546A"/>
                </a:solidFill>
                <a:latin typeface="Carlito"/>
                <a:cs typeface="Carlito"/>
              </a:rPr>
              <a:t>t</a:t>
            </a:r>
            <a:r>
              <a:rPr sz="1500" b="1" spc="-5" dirty="0">
                <a:solidFill>
                  <a:srgbClr val="44546A"/>
                </a:solidFill>
                <a:latin typeface="Carlito"/>
                <a:cs typeface="Carlito"/>
              </a:rPr>
              <a:t>ilidad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78813" y="4527054"/>
            <a:ext cx="1614805" cy="1614805"/>
            <a:chOff x="1178813" y="4527054"/>
            <a:chExt cx="1614805" cy="1614805"/>
          </a:xfrm>
        </p:grpSpPr>
        <p:sp>
          <p:nvSpPr>
            <p:cNvPr id="29" name="object 29"/>
            <p:cNvSpPr/>
            <p:nvPr/>
          </p:nvSpPr>
          <p:spPr>
            <a:xfrm>
              <a:off x="1178813" y="4527054"/>
              <a:ext cx="1614677" cy="1614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10284" y="4540757"/>
              <a:ext cx="951738" cy="9517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576298" y="4682058"/>
            <a:ext cx="8686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44546A"/>
                </a:solidFill>
                <a:latin typeface="Trebuchet MS"/>
                <a:cs typeface="Trebuchet MS"/>
              </a:rPr>
              <a:t>P</a:t>
            </a:r>
            <a:r>
              <a:rPr sz="1500" spc="-90" dirty="0">
                <a:solidFill>
                  <a:srgbClr val="44546A"/>
                </a:solidFill>
                <a:latin typeface="Trebuchet MS"/>
                <a:cs typeface="Trebuchet MS"/>
              </a:rPr>
              <a:t>r</a:t>
            </a:r>
            <a:r>
              <a:rPr sz="1500" spc="-55" dirty="0">
                <a:solidFill>
                  <a:srgbClr val="44546A"/>
                </a:solidFill>
                <a:latin typeface="Trebuchet MS"/>
                <a:cs typeface="Trebuchet MS"/>
              </a:rPr>
              <a:t>i</a:t>
            </a:r>
            <a:r>
              <a:rPr sz="1500" spc="-100" dirty="0">
                <a:solidFill>
                  <a:srgbClr val="44546A"/>
                </a:solidFill>
                <a:latin typeface="Trebuchet MS"/>
                <a:cs typeface="Trebuchet MS"/>
              </a:rPr>
              <a:t>v</a:t>
            </a:r>
            <a:r>
              <a:rPr sz="1500" spc="-20" dirty="0">
                <a:solidFill>
                  <a:srgbClr val="44546A"/>
                </a:solidFill>
                <a:latin typeface="Trebuchet MS"/>
                <a:cs typeface="Trebuchet MS"/>
              </a:rPr>
              <a:t>ac</a:t>
            </a:r>
            <a:r>
              <a:rPr sz="1500" spc="-40" dirty="0">
                <a:solidFill>
                  <a:srgbClr val="44546A"/>
                </a:solidFill>
                <a:latin typeface="Trebuchet MS"/>
                <a:cs typeface="Trebuchet MS"/>
              </a:rPr>
              <a:t>i</a:t>
            </a:r>
            <a:r>
              <a:rPr sz="1500" spc="-70" dirty="0">
                <a:solidFill>
                  <a:srgbClr val="44546A"/>
                </a:solidFill>
                <a:latin typeface="Trebuchet MS"/>
                <a:cs typeface="Trebuchet MS"/>
              </a:rPr>
              <a:t>d</a:t>
            </a:r>
            <a:r>
              <a:rPr sz="1500" spc="-10" dirty="0">
                <a:solidFill>
                  <a:srgbClr val="44546A"/>
                </a:solidFill>
                <a:latin typeface="Trebuchet MS"/>
                <a:cs typeface="Trebuchet MS"/>
              </a:rPr>
              <a:t>ad  </a:t>
            </a:r>
            <a:r>
              <a:rPr sz="1500" spc="-35" dirty="0">
                <a:solidFill>
                  <a:srgbClr val="44546A"/>
                </a:solidFill>
                <a:latin typeface="Trebuchet MS"/>
                <a:cs typeface="Trebuchet MS"/>
              </a:rPr>
              <a:t>de </a:t>
            </a:r>
            <a:r>
              <a:rPr sz="1500" spc="-10" dirty="0">
                <a:solidFill>
                  <a:srgbClr val="44546A"/>
                </a:solidFill>
                <a:latin typeface="Trebuchet MS"/>
                <a:cs typeface="Trebuchet MS"/>
              </a:rPr>
              <a:t>los  </a:t>
            </a:r>
            <a:r>
              <a:rPr sz="1500" spc="-20" dirty="0">
                <a:solidFill>
                  <a:srgbClr val="44546A"/>
                </a:solidFill>
                <a:latin typeface="Trebuchet MS"/>
                <a:cs typeface="Trebuchet MS"/>
              </a:rPr>
              <a:t>datos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54836" y="5010911"/>
            <a:ext cx="287020" cy="252729"/>
          </a:xfrm>
          <a:custGeom>
            <a:avLst/>
            <a:gdLst/>
            <a:ahLst/>
            <a:cxnLst/>
            <a:rect l="l" t="t" r="r" b="b"/>
            <a:pathLst>
              <a:path w="287019" h="252729">
                <a:moveTo>
                  <a:pt x="286512" y="0"/>
                </a:moveTo>
                <a:lnTo>
                  <a:pt x="0" y="0"/>
                </a:lnTo>
                <a:lnTo>
                  <a:pt x="0" y="252221"/>
                </a:lnTo>
                <a:lnTo>
                  <a:pt x="143256" y="186321"/>
                </a:lnTo>
                <a:lnTo>
                  <a:pt x="286512" y="252221"/>
                </a:lnTo>
                <a:lnTo>
                  <a:pt x="286512" y="0"/>
                </a:lnTo>
                <a:close/>
              </a:path>
            </a:pathLst>
          </a:custGeom>
          <a:solidFill>
            <a:srgbClr val="F39C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27378" y="5024945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04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274570" y="2525267"/>
            <a:ext cx="3097530" cy="3829050"/>
            <a:chOff x="2274570" y="2525267"/>
            <a:chExt cx="3097530" cy="3829050"/>
          </a:xfrm>
        </p:grpSpPr>
        <p:sp>
          <p:nvSpPr>
            <p:cNvPr id="35" name="object 35"/>
            <p:cNvSpPr/>
            <p:nvPr/>
          </p:nvSpPr>
          <p:spPr>
            <a:xfrm>
              <a:off x="3668268" y="4650498"/>
              <a:ext cx="1703832" cy="17038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99738" y="4664201"/>
              <a:ext cx="1040891" cy="10408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74570" y="288569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19" h="261619">
                  <a:moveTo>
                    <a:pt x="130682" y="0"/>
                  </a:moveTo>
                  <a:lnTo>
                    <a:pt x="79815" y="10269"/>
                  </a:lnTo>
                  <a:lnTo>
                    <a:pt x="38276" y="38276"/>
                  </a:lnTo>
                  <a:lnTo>
                    <a:pt x="10269" y="79815"/>
                  </a:lnTo>
                  <a:lnTo>
                    <a:pt x="0" y="130683"/>
                  </a:lnTo>
                  <a:lnTo>
                    <a:pt x="10269" y="181550"/>
                  </a:lnTo>
                  <a:lnTo>
                    <a:pt x="38276" y="223089"/>
                  </a:lnTo>
                  <a:lnTo>
                    <a:pt x="79815" y="251096"/>
                  </a:lnTo>
                  <a:lnTo>
                    <a:pt x="130682" y="261366"/>
                  </a:lnTo>
                  <a:lnTo>
                    <a:pt x="181550" y="251096"/>
                  </a:lnTo>
                  <a:lnTo>
                    <a:pt x="223089" y="223089"/>
                  </a:lnTo>
                  <a:lnTo>
                    <a:pt x="251096" y="181550"/>
                  </a:lnTo>
                  <a:lnTo>
                    <a:pt x="261365" y="130683"/>
                  </a:lnTo>
                  <a:lnTo>
                    <a:pt x="251096" y="79815"/>
                  </a:lnTo>
                  <a:lnTo>
                    <a:pt x="223089" y="38276"/>
                  </a:lnTo>
                  <a:lnTo>
                    <a:pt x="181550" y="10269"/>
                  </a:lnTo>
                  <a:lnTo>
                    <a:pt x="130682" y="0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82084" y="4273295"/>
              <a:ext cx="319405" cy="319405"/>
            </a:xfrm>
            <a:custGeom>
              <a:avLst/>
              <a:gdLst/>
              <a:ahLst/>
              <a:cxnLst/>
              <a:rect l="l" t="t" r="r" b="b"/>
              <a:pathLst>
                <a:path w="319404" h="319404">
                  <a:moveTo>
                    <a:pt x="0" y="159638"/>
                  </a:moveTo>
                  <a:lnTo>
                    <a:pt x="8138" y="109181"/>
                  </a:lnTo>
                  <a:lnTo>
                    <a:pt x="30801" y="65359"/>
                  </a:lnTo>
                  <a:lnTo>
                    <a:pt x="65359" y="30801"/>
                  </a:lnTo>
                  <a:lnTo>
                    <a:pt x="109181" y="8138"/>
                  </a:lnTo>
                  <a:lnTo>
                    <a:pt x="159639" y="0"/>
                  </a:lnTo>
                  <a:lnTo>
                    <a:pt x="210096" y="8138"/>
                  </a:lnTo>
                  <a:lnTo>
                    <a:pt x="253918" y="30801"/>
                  </a:lnTo>
                  <a:lnTo>
                    <a:pt x="288476" y="65359"/>
                  </a:lnTo>
                  <a:lnTo>
                    <a:pt x="311139" y="109181"/>
                  </a:lnTo>
                  <a:lnTo>
                    <a:pt x="319278" y="159638"/>
                  </a:lnTo>
                  <a:lnTo>
                    <a:pt x="311139" y="210096"/>
                  </a:lnTo>
                  <a:lnTo>
                    <a:pt x="288476" y="253918"/>
                  </a:lnTo>
                  <a:lnTo>
                    <a:pt x="253918" y="288476"/>
                  </a:lnTo>
                  <a:lnTo>
                    <a:pt x="210096" y="311139"/>
                  </a:lnTo>
                  <a:lnTo>
                    <a:pt x="159639" y="319277"/>
                  </a:lnTo>
                  <a:lnTo>
                    <a:pt x="109181" y="311139"/>
                  </a:lnTo>
                  <a:lnTo>
                    <a:pt x="65359" y="288476"/>
                  </a:lnTo>
                  <a:lnTo>
                    <a:pt x="30801" y="253918"/>
                  </a:lnTo>
                  <a:lnTo>
                    <a:pt x="8138" y="210096"/>
                  </a:lnTo>
                  <a:lnTo>
                    <a:pt x="0" y="159638"/>
                  </a:lnTo>
                  <a:close/>
                </a:path>
              </a:pathLst>
            </a:custGeom>
            <a:ln w="76200">
              <a:solidFill>
                <a:srgbClr val="107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30752" y="5445251"/>
              <a:ext cx="215646" cy="21564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85716" y="4179569"/>
              <a:ext cx="215646" cy="2156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33622" y="2525267"/>
              <a:ext cx="287020" cy="252729"/>
            </a:xfrm>
            <a:custGeom>
              <a:avLst/>
              <a:gdLst/>
              <a:ahLst/>
              <a:cxnLst/>
              <a:rect l="l" t="t" r="r" b="b"/>
              <a:pathLst>
                <a:path w="287020" h="252730">
                  <a:moveTo>
                    <a:pt x="286511" y="0"/>
                  </a:moveTo>
                  <a:lnTo>
                    <a:pt x="0" y="0"/>
                  </a:lnTo>
                  <a:lnTo>
                    <a:pt x="0" y="252221"/>
                  </a:lnTo>
                  <a:lnTo>
                    <a:pt x="143255" y="186321"/>
                  </a:lnTo>
                  <a:lnTo>
                    <a:pt x="286511" y="252221"/>
                  </a:lnTo>
                  <a:lnTo>
                    <a:pt x="286511" y="0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38425" y="710828"/>
            <a:ext cx="6163945" cy="1991360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b="1" spc="-10" dirty="0">
                <a:latin typeface="Carlito"/>
                <a:cs typeface="Carlito"/>
              </a:rPr>
              <a:t>Estándar RFC</a:t>
            </a:r>
            <a:r>
              <a:rPr sz="2800" b="1" dirty="0">
                <a:latin typeface="Carlito"/>
                <a:cs typeface="Carlito"/>
              </a:rPr>
              <a:t> 3227</a:t>
            </a:r>
            <a:endParaRPr sz="2800">
              <a:latin typeface="Carlito"/>
              <a:cs typeface="Carlito"/>
            </a:endParaRPr>
          </a:p>
          <a:p>
            <a:pPr marL="41910" marR="5080">
              <a:lnSpc>
                <a:spcPct val="100000"/>
              </a:lnSpc>
              <a:spcBef>
                <a:spcPts val="1095"/>
              </a:spcBef>
            </a:pP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Existen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múltiples metodologías,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protocolos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actuación y  recomendaciones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relativas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 la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recolección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evidencias  digitales, el </a:t>
            </a:r>
            <a:r>
              <a:rPr sz="2000" b="1" spc="-20" dirty="0">
                <a:solidFill>
                  <a:srgbClr val="44546A"/>
                </a:solidFill>
                <a:latin typeface="Carlito"/>
                <a:cs typeface="Carlito"/>
              </a:rPr>
              <a:t>referente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es el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documento </a:t>
            </a:r>
            <a:r>
              <a:rPr sz="2000" b="1" spc="-10" dirty="0">
                <a:solidFill>
                  <a:srgbClr val="C03B26"/>
                </a:solidFill>
                <a:latin typeface="Carlito"/>
                <a:cs typeface="Carlito"/>
              </a:rPr>
              <a:t>“RFC</a:t>
            </a:r>
            <a:r>
              <a:rPr sz="2000" b="1" spc="75" dirty="0">
                <a:solidFill>
                  <a:srgbClr val="C03B26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C03B26"/>
                </a:solidFill>
                <a:latin typeface="Carlito"/>
                <a:cs typeface="Carlito"/>
              </a:rPr>
              <a:t>3227”</a:t>
            </a:r>
            <a:endParaRPr sz="2000">
              <a:latin typeface="Carlito"/>
              <a:cs typeface="Carlito"/>
            </a:endParaRPr>
          </a:p>
          <a:p>
            <a:pPr marL="912494" algn="ctr">
              <a:lnSpc>
                <a:spcPct val="100000"/>
              </a:lnSpc>
              <a:spcBef>
                <a:spcPts val="1195"/>
              </a:spcBef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02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881371" y="4951476"/>
            <a:ext cx="287020" cy="252729"/>
          </a:xfrm>
          <a:custGeom>
            <a:avLst/>
            <a:gdLst/>
            <a:ahLst/>
            <a:cxnLst/>
            <a:rect l="l" t="t" r="r" b="b"/>
            <a:pathLst>
              <a:path w="287020" h="252729">
                <a:moveTo>
                  <a:pt x="286511" y="0"/>
                </a:moveTo>
                <a:lnTo>
                  <a:pt x="0" y="0"/>
                </a:lnTo>
                <a:lnTo>
                  <a:pt x="0" y="252221"/>
                </a:lnTo>
                <a:lnTo>
                  <a:pt x="143255" y="186321"/>
                </a:lnTo>
                <a:lnTo>
                  <a:pt x="286511" y="252221"/>
                </a:lnTo>
                <a:lnTo>
                  <a:pt x="286511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099559" y="4851247"/>
            <a:ext cx="99568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  <a:tabLst>
                <a:tab pos="866775" algn="l"/>
              </a:tabLst>
            </a:pPr>
            <a:r>
              <a:rPr sz="1800" b="1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o</a:t>
            </a:r>
            <a:r>
              <a:rPr sz="1800" b="1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1800" b="1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44546A"/>
                </a:solidFill>
                <a:latin typeface="Carlito"/>
                <a:cs typeface="Carlito"/>
              </a:rPr>
              <a:t>a	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03</a:t>
            </a:r>
            <a:endParaRPr sz="900">
              <a:latin typeface="Carlito"/>
              <a:cs typeface="Carlito"/>
            </a:endParaRPr>
          </a:p>
          <a:p>
            <a:pPr marL="114300">
              <a:lnSpc>
                <a:spcPts val="2150"/>
              </a:lnSpc>
            </a:pP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evitar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553717" y="3829050"/>
            <a:ext cx="407670" cy="407670"/>
            <a:chOff x="1553717" y="3829050"/>
            <a:chExt cx="407670" cy="407670"/>
          </a:xfrm>
        </p:grpSpPr>
        <p:sp>
          <p:nvSpPr>
            <p:cNvPr id="46" name="object 46"/>
            <p:cNvSpPr/>
            <p:nvPr/>
          </p:nvSpPr>
          <p:spPr>
            <a:xfrm>
              <a:off x="1588769" y="3864101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19" h="337820">
                  <a:moveTo>
                    <a:pt x="0" y="168783"/>
                  </a:moveTo>
                  <a:lnTo>
                    <a:pt x="6028" y="123913"/>
                  </a:lnTo>
                  <a:lnTo>
                    <a:pt x="23043" y="83594"/>
                  </a:lnTo>
                  <a:lnTo>
                    <a:pt x="49434" y="49434"/>
                  </a:lnTo>
                  <a:lnTo>
                    <a:pt x="83594" y="23043"/>
                  </a:lnTo>
                  <a:lnTo>
                    <a:pt x="123913" y="6028"/>
                  </a:lnTo>
                  <a:lnTo>
                    <a:pt x="168783" y="0"/>
                  </a:lnTo>
                  <a:lnTo>
                    <a:pt x="213652" y="6028"/>
                  </a:lnTo>
                  <a:lnTo>
                    <a:pt x="253971" y="23043"/>
                  </a:lnTo>
                  <a:lnTo>
                    <a:pt x="288131" y="49434"/>
                  </a:lnTo>
                  <a:lnTo>
                    <a:pt x="314522" y="83594"/>
                  </a:lnTo>
                  <a:lnTo>
                    <a:pt x="331537" y="123913"/>
                  </a:lnTo>
                  <a:lnTo>
                    <a:pt x="337566" y="168783"/>
                  </a:lnTo>
                  <a:lnTo>
                    <a:pt x="331537" y="213652"/>
                  </a:lnTo>
                  <a:lnTo>
                    <a:pt x="314522" y="253971"/>
                  </a:lnTo>
                  <a:lnTo>
                    <a:pt x="288131" y="288131"/>
                  </a:lnTo>
                  <a:lnTo>
                    <a:pt x="253971" y="314522"/>
                  </a:lnTo>
                  <a:lnTo>
                    <a:pt x="213652" y="331537"/>
                  </a:lnTo>
                  <a:lnTo>
                    <a:pt x="168783" y="337566"/>
                  </a:lnTo>
                  <a:lnTo>
                    <a:pt x="123913" y="331537"/>
                  </a:lnTo>
                  <a:lnTo>
                    <a:pt x="83594" y="314522"/>
                  </a:lnTo>
                  <a:lnTo>
                    <a:pt x="49434" y="288131"/>
                  </a:lnTo>
                  <a:lnTo>
                    <a:pt x="23043" y="253971"/>
                  </a:lnTo>
                  <a:lnTo>
                    <a:pt x="6028" y="213652"/>
                  </a:lnTo>
                  <a:lnTo>
                    <a:pt x="0" y="168783"/>
                  </a:lnTo>
                  <a:close/>
                </a:path>
              </a:pathLst>
            </a:custGeom>
            <a:ln w="70104">
              <a:solidFill>
                <a:srgbClr val="902B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49729" y="3928872"/>
              <a:ext cx="219456" cy="21869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247775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48755"/>
            <a:ext cx="9144000" cy="809625"/>
            <a:chOff x="0" y="6048755"/>
            <a:chExt cx="9144000" cy="809625"/>
          </a:xfrm>
        </p:grpSpPr>
        <p:sp>
          <p:nvSpPr>
            <p:cNvPr id="3" name="object 3"/>
            <p:cNvSpPr/>
            <p:nvPr/>
          </p:nvSpPr>
          <p:spPr>
            <a:xfrm>
              <a:off x="0" y="6092951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" y="6166103"/>
              <a:ext cx="399288" cy="646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8425" y="906691"/>
            <a:ext cx="5100320" cy="1891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Principios</a:t>
            </a:r>
            <a:r>
              <a:rPr sz="2800" b="1" spc="-2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básicos</a:t>
            </a:r>
            <a:endParaRPr sz="2800">
              <a:latin typeface="Carlito"/>
              <a:cs typeface="Carlito"/>
            </a:endParaRPr>
          </a:p>
          <a:p>
            <a:pPr marL="384810" marR="5080">
              <a:lnSpc>
                <a:spcPct val="100000"/>
              </a:lnSpc>
              <a:spcBef>
                <a:spcPts val="1805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En la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RFC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3227 se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establecen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unos principios  guías de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Recopilación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Evidencias</a:t>
            </a:r>
            <a:r>
              <a:rPr sz="2000" b="1" spc="4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Digitales</a:t>
            </a:r>
            <a:endParaRPr sz="2000">
              <a:latin typeface="Carlito"/>
              <a:cs typeface="Carlito"/>
            </a:endParaRPr>
          </a:p>
          <a:p>
            <a:pPr marL="2505075" marR="367665" indent="341630">
              <a:lnSpc>
                <a:spcPct val="100000"/>
              </a:lnSpc>
              <a:spcBef>
                <a:spcPts val="885"/>
              </a:spcBef>
            </a:pPr>
            <a:r>
              <a:rPr sz="1600" b="1" spc="-15" dirty="0">
                <a:solidFill>
                  <a:srgbClr val="F59B11"/>
                </a:solidFill>
                <a:latin typeface="Carlito"/>
                <a:cs typeface="Carlito"/>
              </a:rPr>
              <a:t>Evitar </a:t>
            </a:r>
            <a:r>
              <a:rPr sz="1600" b="1" dirty="0">
                <a:solidFill>
                  <a:srgbClr val="F59B11"/>
                </a:solidFill>
                <a:latin typeface="Carlito"/>
                <a:cs typeface="Carlito"/>
              </a:rPr>
              <a:t>e </a:t>
            </a:r>
            <a:r>
              <a:rPr sz="1600" b="1" spc="-5" dirty="0">
                <a:solidFill>
                  <a:srgbClr val="F59B11"/>
                </a:solidFill>
                <a:latin typeface="Carlito"/>
                <a:cs typeface="Carlito"/>
              </a:rPr>
              <a:t>identificar  cambios en </a:t>
            </a:r>
            <a:r>
              <a:rPr sz="1600" b="1" dirty="0">
                <a:solidFill>
                  <a:srgbClr val="F59B11"/>
                </a:solidFill>
                <a:latin typeface="Carlito"/>
                <a:cs typeface="Carlito"/>
              </a:rPr>
              <a:t>los</a:t>
            </a:r>
            <a:r>
              <a:rPr sz="1600" b="1" spc="-40" dirty="0">
                <a:solidFill>
                  <a:srgbClr val="F59B11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59B11"/>
                </a:solidFill>
                <a:latin typeface="Carlito"/>
                <a:cs typeface="Carlito"/>
              </a:rPr>
              <a:t>contenidos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6924" y="234149"/>
            <a:ext cx="803507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1.6 </a:t>
            </a:r>
            <a:r>
              <a:rPr spc="-90" dirty="0"/>
              <a:t>Toma </a:t>
            </a:r>
            <a:r>
              <a:rPr spc="-5" dirty="0"/>
              <a:t>y manejo de</a:t>
            </a:r>
            <a:r>
              <a:rPr spc="85" dirty="0"/>
              <a:t> </a:t>
            </a:r>
            <a:r>
              <a:rPr spc="-5" dirty="0"/>
              <a:t>evidencias</a:t>
            </a:r>
          </a:p>
        </p:txBody>
      </p:sp>
      <p:sp>
        <p:nvSpPr>
          <p:cNvPr id="8" name="object 8"/>
          <p:cNvSpPr/>
          <p:nvPr/>
        </p:nvSpPr>
        <p:spPr>
          <a:xfrm>
            <a:off x="1359446" y="3034022"/>
            <a:ext cx="4093375" cy="2393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49271" y="5428096"/>
            <a:ext cx="14052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30835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580B7"/>
                </a:solidFill>
                <a:latin typeface="Carlito"/>
                <a:cs typeface="Carlito"/>
              </a:rPr>
              <a:t>Preparar</a:t>
            </a:r>
            <a:r>
              <a:rPr sz="1600" b="1" spc="-65" dirty="0">
                <a:solidFill>
                  <a:srgbClr val="2580B7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2580B7"/>
                </a:solidFill>
                <a:latin typeface="Carlito"/>
                <a:cs typeface="Carlito"/>
              </a:rPr>
              <a:t>prueba  </a:t>
            </a:r>
            <a:r>
              <a:rPr sz="1600" b="1" spc="-10" dirty="0">
                <a:solidFill>
                  <a:srgbClr val="2580B7"/>
                </a:solidFill>
                <a:latin typeface="Carlito"/>
                <a:cs typeface="Carlito"/>
              </a:rPr>
              <a:t>testifical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816" y="3565475"/>
            <a:ext cx="12255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179E86"/>
                </a:solidFill>
                <a:latin typeface="Carlito"/>
                <a:cs typeface="Carlito"/>
              </a:rPr>
              <a:t>Obtener</a:t>
            </a:r>
            <a:r>
              <a:rPr sz="1600" b="1" spc="-45" dirty="0">
                <a:solidFill>
                  <a:srgbClr val="179E86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179E86"/>
                </a:solidFill>
                <a:latin typeface="Carlito"/>
                <a:cs typeface="Carlito"/>
              </a:rPr>
              <a:t>copia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6356" y="2823682"/>
            <a:ext cx="1300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 marR="5080" indent="-12446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9EBE5B"/>
                </a:solidFill>
                <a:latin typeface="Carlito"/>
                <a:cs typeface="Carlito"/>
              </a:rPr>
              <a:t>Fechar </a:t>
            </a:r>
            <a:r>
              <a:rPr sz="1600" b="1" dirty="0">
                <a:solidFill>
                  <a:srgbClr val="9EBE5B"/>
                </a:solidFill>
                <a:latin typeface="Carlito"/>
                <a:cs typeface="Carlito"/>
              </a:rPr>
              <a:t>y</a:t>
            </a:r>
            <a:r>
              <a:rPr sz="1600" b="1" spc="-60" dirty="0">
                <a:solidFill>
                  <a:srgbClr val="9EBE5B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9EBE5B"/>
                </a:solidFill>
                <a:latin typeface="Carlito"/>
                <a:cs typeface="Carlito"/>
              </a:rPr>
              <a:t>firmar  anotaciones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1389" y="4665144"/>
            <a:ext cx="1986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C03B26"/>
                </a:solidFill>
                <a:latin typeface="Carlito"/>
                <a:cs typeface="Carlito"/>
              </a:rPr>
              <a:t>Sistema metódico </a:t>
            </a:r>
            <a:r>
              <a:rPr sz="1600" b="1" dirty="0">
                <a:solidFill>
                  <a:srgbClr val="C03B26"/>
                </a:solidFill>
                <a:latin typeface="Carlito"/>
                <a:cs typeface="Carlito"/>
              </a:rPr>
              <a:t>y  </a:t>
            </a:r>
            <a:r>
              <a:rPr sz="1600" b="1" spc="-5" dirty="0">
                <a:solidFill>
                  <a:srgbClr val="C03B26"/>
                </a:solidFill>
                <a:latin typeface="Carlito"/>
                <a:cs typeface="Carlito"/>
              </a:rPr>
              <a:t>adaptado </a:t>
            </a:r>
            <a:r>
              <a:rPr sz="1600" b="1" dirty="0">
                <a:solidFill>
                  <a:srgbClr val="C03B26"/>
                </a:solidFill>
                <a:latin typeface="Carlito"/>
                <a:cs typeface="Carlito"/>
              </a:rPr>
              <a:t>al</a:t>
            </a:r>
            <a:r>
              <a:rPr sz="1600" b="1" spc="-80" dirty="0">
                <a:solidFill>
                  <a:srgbClr val="C03B26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C03B26"/>
                </a:solidFill>
                <a:latin typeface="Carlito"/>
                <a:cs typeface="Carlito"/>
              </a:rPr>
              <a:t>dispositivo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1781" y="2925002"/>
            <a:ext cx="1217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633248"/>
                </a:solidFill>
                <a:latin typeface="Carlito"/>
                <a:cs typeface="Carlito"/>
              </a:rPr>
              <a:t>1º-</a:t>
            </a:r>
            <a:r>
              <a:rPr sz="1600" b="1" spc="-50" dirty="0">
                <a:solidFill>
                  <a:srgbClr val="633248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633248"/>
                </a:solidFill>
                <a:latin typeface="Carlito"/>
                <a:cs typeface="Carlito"/>
              </a:rPr>
              <a:t>Recolectar  </a:t>
            </a:r>
            <a:r>
              <a:rPr sz="1600" b="1" spc="-5" dirty="0">
                <a:solidFill>
                  <a:srgbClr val="633248"/>
                </a:solidFill>
                <a:latin typeface="Carlito"/>
                <a:cs typeface="Carlito"/>
              </a:rPr>
              <a:t>2º-</a:t>
            </a:r>
            <a:r>
              <a:rPr sz="1600" b="1" spc="-10" dirty="0">
                <a:solidFill>
                  <a:srgbClr val="633248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633248"/>
                </a:solidFill>
                <a:latin typeface="Carlito"/>
                <a:cs typeface="Carlito"/>
              </a:rPr>
              <a:t>Analizar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7953" y="3650373"/>
            <a:ext cx="4895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3227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916" y="4601438"/>
            <a:ext cx="1776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334" marR="5080" indent="-50927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580B7"/>
                </a:solidFill>
                <a:latin typeface="Carlito"/>
                <a:cs typeface="Carlito"/>
              </a:rPr>
              <a:t>Política </a:t>
            </a:r>
            <a:r>
              <a:rPr sz="1600" b="1" spc="-5" dirty="0">
                <a:solidFill>
                  <a:srgbClr val="2580B7"/>
                </a:solidFill>
                <a:latin typeface="Carlito"/>
                <a:cs typeface="Carlito"/>
              </a:rPr>
              <a:t>de seguridad  del</a:t>
            </a:r>
            <a:r>
              <a:rPr sz="1600" b="1" spc="-15" dirty="0">
                <a:solidFill>
                  <a:srgbClr val="2580B7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2580B7"/>
                </a:solidFill>
                <a:latin typeface="Carlito"/>
                <a:cs typeface="Carlito"/>
              </a:rPr>
              <a:t>lugar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55184" y="3849065"/>
            <a:ext cx="100774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79E86"/>
                </a:solidFill>
                <a:latin typeface="Carlito"/>
                <a:cs typeface="Carlito"/>
              </a:rPr>
              <a:t>Duplicar</a:t>
            </a:r>
            <a:r>
              <a:rPr sz="1600" b="1" spc="-75" dirty="0">
                <a:solidFill>
                  <a:srgbClr val="179E86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9E86"/>
                </a:solidFill>
                <a:latin typeface="Carlito"/>
                <a:cs typeface="Carlito"/>
              </a:rPr>
              <a:t>las  </a:t>
            </a:r>
            <a:r>
              <a:rPr sz="1600" b="1" spc="-5" dirty="0">
                <a:solidFill>
                  <a:srgbClr val="179E86"/>
                </a:solidFill>
                <a:latin typeface="Carlito"/>
                <a:cs typeface="Carlito"/>
              </a:rPr>
              <a:t>evidencias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45275" y="4825366"/>
            <a:ext cx="6762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179E86"/>
                </a:solidFill>
                <a:latin typeface="Carlito"/>
                <a:cs typeface="Carlito"/>
              </a:rPr>
              <a:t>…</a:t>
            </a:r>
            <a:endParaRPr sz="7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82527272"/>
      </p:ext>
    </p:ext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6698"/>
            <a:ext cx="9149080" cy="4821555"/>
            <a:chOff x="0" y="2036698"/>
            <a:chExt cx="9149080" cy="4821555"/>
          </a:xfrm>
        </p:grpSpPr>
        <p:sp>
          <p:nvSpPr>
            <p:cNvPr id="3" name="object 3"/>
            <p:cNvSpPr/>
            <p:nvPr/>
          </p:nvSpPr>
          <p:spPr>
            <a:xfrm>
              <a:off x="0" y="6092952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" y="6166103"/>
              <a:ext cx="399288" cy="646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11873" y="2046731"/>
              <a:ext cx="2532126" cy="40462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06920" y="2041778"/>
              <a:ext cx="2537460" cy="4056379"/>
            </a:xfrm>
            <a:custGeom>
              <a:avLst/>
              <a:gdLst/>
              <a:ahLst/>
              <a:cxnLst/>
              <a:rect l="l" t="t" r="r" b="b"/>
              <a:pathLst>
                <a:path w="2537459" h="4056379">
                  <a:moveTo>
                    <a:pt x="0" y="0"/>
                  </a:moveTo>
                  <a:lnTo>
                    <a:pt x="2537079" y="0"/>
                  </a:lnTo>
                </a:path>
                <a:path w="2537459" h="4056379">
                  <a:moveTo>
                    <a:pt x="2537079" y="4056126"/>
                  </a:moveTo>
                  <a:lnTo>
                    <a:pt x="0" y="4056126"/>
                  </a:lnTo>
                  <a:lnTo>
                    <a:pt x="0" y="0"/>
                  </a:lnTo>
                </a:path>
              </a:pathLst>
            </a:custGeom>
            <a:ln w="9906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45921" y="3687851"/>
            <a:ext cx="12166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Espacio</a:t>
            </a:r>
            <a:r>
              <a:rPr sz="1800" b="1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libre  Reservado  </a:t>
            </a:r>
            <a:r>
              <a:rPr sz="1800" b="1" spc="-15" dirty="0">
                <a:solidFill>
                  <a:srgbClr val="FF0000"/>
                </a:solidFill>
                <a:latin typeface="Carlito"/>
                <a:cs typeface="Carlito"/>
              </a:rPr>
              <a:t>para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el 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docente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1194" y="5250789"/>
            <a:ext cx="963294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**Eliminar</a:t>
            </a:r>
            <a:r>
              <a:rPr sz="14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al  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preparar la  p</a:t>
            </a:r>
            <a:r>
              <a:rPr sz="1400" spc="-25"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s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1400" spc="-20" dirty="0">
                <a:solidFill>
                  <a:srgbClr val="FF0000"/>
                </a:solidFill>
                <a:latin typeface="Carlito"/>
                <a:cs typeface="Carlito"/>
              </a:rPr>
              <a:t>nt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ac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i</a:t>
            </a:r>
            <a:r>
              <a:rPr sz="1400" dirty="0">
                <a:solidFill>
                  <a:srgbClr val="FF0000"/>
                </a:solidFill>
                <a:latin typeface="Carlito"/>
                <a:cs typeface="Carlito"/>
              </a:rPr>
              <a:t>ó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425" y="906691"/>
            <a:ext cx="6010275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Priorizar </a:t>
            </a:r>
            <a:r>
              <a:rPr sz="2800" b="1" dirty="0">
                <a:latin typeface="Carlito"/>
                <a:cs typeface="Carlito"/>
              </a:rPr>
              <a:t>la </a:t>
            </a:r>
            <a:r>
              <a:rPr sz="2800" b="1" spc="-5" dirty="0">
                <a:latin typeface="Carlito"/>
                <a:cs typeface="Carlito"/>
              </a:rPr>
              <a:t>volatilidad</a:t>
            </a:r>
            <a:endParaRPr sz="2800">
              <a:latin typeface="Carlito"/>
              <a:cs typeface="Carlito"/>
            </a:endParaRPr>
          </a:p>
          <a:p>
            <a:pPr marL="384810" marR="5080">
              <a:lnSpc>
                <a:spcPct val="100000"/>
              </a:lnSpc>
              <a:spcBef>
                <a:spcPts val="1805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Se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establecen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unos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parámetros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 </a:t>
            </a:r>
            <a:r>
              <a:rPr sz="2000" b="1" spc="-25" dirty="0">
                <a:solidFill>
                  <a:srgbClr val="44546A"/>
                </a:solidFill>
                <a:latin typeface="Carlito"/>
                <a:cs typeface="Carlito"/>
              </a:rPr>
              <a:t>seguir,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con respecto 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 la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volatilidad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la prueba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6924" y="234149"/>
            <a:ext cx="757787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1.6 </a:t>
            </a:r>
            <a:r>
              <a:rPr spc="-90" dirty="0"/>
              <a:t>Toma </a:t>
            </a:r>
            <a:r>
              <a:rPr spc="-5" dirty="0"/>
              <a:t>y manejo de</a:t>
            </a:r>
            <a:r>
              <a:rPr spc="85" dirty="0"/>
              <a:t> </a:t>
            </a:r>
            <a:r>
              <a:rPr spc="-5" dirty="0"/>
              <a:t>evidencias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358140" y="2492501"/>
            <a:ext cx="4137025" cy="3089910"/>
            <a:chOff x="358140" y="2492501"/>
            <a:chExt cx="4137025" cy="3089910"/>
          </a:xfrm>
        </p:grpSpPr>
        <p:sp>
          <p:nvSpPr>
            <p:cNvPr id="13" name="object 13"/>
            <p:cNvSpPr/>
            <p:nvPr/>
          </p:nvSpPr>
          <p:spPr>
            <a:xfrm>
              <a:off x="1250442" y="2492501"/>
              <a:ext cx="1595755" cy="218440"/>
            </a:xfrm>
            <a:custGeom>
              <a:avLst/>
              <a:gdLst/>
              <a:ahLst/>
              <a:cxnLst/>
              <a:rect l="l" t="t" r="r" b="b"/>
              <a:pathLst>
                <a:path w="1595755" h="218439">
                  <a:moveTo>
                    <a:pt x="884682" y="110185"/>
                  </a:moveTo>
                  <a:lnTo>
                    <a:pt x="868768" y="71005"/>
                  </a:lnTo>
                  <a:lnTo>
                    <a:pt x="860818" y="68567"/>
                  </a:lnTo>
                  <a:lnTo>
                    <a:pt x="842924" y="68567"/>
                  </a:lnTo>
                  <a:lnTo>
                    <a:pt x="830999" y="78359"/>
                  </a:lnTo>
                  <a:lnTo>
                    <a:pt x="826147" y="84137"/>
                  </a:lnTo>
                  <a:lnTo>
                    <a:pt x="820559" y="89687"/>
                  </a:lnTo>
                  <a:lnTo>
                    <a:pt x="814222" y="93853"/>
                  </a:lnTo>
                  <a:lnTo>
                    <a:pt x="807148" y="95491"/>
                  </a:lnTo>
                  <a:lnTo>
                    <a:pt x="771359" y="95491"/>
                  </a:lnTo>
                  <a:lnTo>
                    <a:pt x="771359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771359" y="217932"/>
                  </a:lnTo>
                  <a:lnTo>
                    <a:pt x="771359" y="127330"/>
                  </a:lnTo>
                  <a:lnTo>
                    <a:pt x="807148" y="127330"/>
                  </a:lnTo>
                  <a:lnTo>
                    <a:pt x="836968" y="146913"/>
                  </a:lnTo>
                  <a:lnTo>
                    <a:pt x="842924" y="149364"/>
                  </a:lnTo>
                  <a:lnTo>
                    <a:pt x="860818" y="149364"/>
                  </a:lnTo>
                  <a:lnTo>
                    <a:pt x="868768" y="146913"/>
                  </a:lnTo>
                  <a:lnTo>
                    <a:pt x="874737" y="142024"/>
                  </a:lnTo>
                  <a:lnTo>
                    <a:pt x="878801" y="137401"/>
                  </a:lnTo>
                  <a:lnTo>
                    <a:pt x="881938" y="130695"/>
                  </a:lnTo>
                  <a:lnTo>
                    <a:pt x="883958" y="121704"/>
                  </a:lnTo>
                  <a:lnTo>
                    <a:pt x="884682" y="110185"/>
                  </a:lnTo>
                  <a:close/>
                </a:path>
                <a:path w="1595755" h="218439">
                  <a:moveTo>
                    <a:pt x="1595628" y="0"/>
                  </a:moveTo>
                  <a:lnTo>
                    <a:pt x="802386" y="0"/>
                  </a:lnTo>
                  <a:lnTo>
                    <a:pt x="802386" y="68567"/>
                  </a:lnTo>
                  <a:lnTo>
                    <a:pt x="806373" y="68567"/>
                  </a:lnTo>
                  <a:lnTo>
                    <a:pt x="808367" y="66116"/>
                  </a:lnTo>
                  <a:lnTo>
                    <a:pt x="816343" y="58775"/>
                  </a:lnTo>
                  <a:lnTo>
                    <a:pt x="823023" y="52997"/>
                  </a:lnTo>
                  <a:lnTo>
                    <a:pt x="831024" y="47447"/>
                  </a:lnTo>
                  <a:lnTo>
                    <a:pt x="840155" y="43281"/>
                  </a:lnTo>
                  <a:lnTo>
                    <a:pt x="850214" y="41630"/>
                  </a:lnTo>
                  <a:lnTo>
                    <a:pt x="859497" y="42214"/>
                  </a:lnTo>
                  <a:lnTo>
                    <a:pt x="895083" y="65392"/>
                  </a:lnTo>
                  <a:lnTo>
                    <a:pt x="906030" y="107746"/>
                  </a:lnTo>
                  <a:lnTo>
                    <a:pt x="904621" y="125158"/>
                  </a:lnTo>
                  <a:lnTo>
                    <a:pt x="888085" y="164071"/>
                  </a:lnTo>
                  <a:lnTo>
                    <a:pt x="850214" y="178752"/>
                  </a:lnTo>
                  <a:lnTo>
                    <a:pt x="840155" y="177114"/>
                  </a:lnTo>
                  <a:lnTo>
                    <a:pt x="831024" y="172948"/>
                  </a:lnTo>
                  <a:lnTo>
                    <a:pt x="823023" y="167398"/>
                  </a:lnTo>
                  <a:lnTo>
                    <a:pt x="816343" y="161620"/>
                  </a:lnTo>
                  <a:lnTo>
                    <a:pt x="808367" y="154266"/>
                  </a:lnTo>
                  <a:lnTo>
                    <a:pt x="802386" y="154266"/>
                  </a:lnTo>
                  <a:lnTo>
                    <a:pt x="802386" y="217932"/>
                  </a:lnTo>
                  <a:lnTo>
                    <a:pt x="1595628" y="217932"/>
                  </a:lnTo>
                  <a:lnTo>
                    <a:pt x="1595628" y="178752"/>
                  </a:lnTo>
                  <a:lnTo>
                    <a:pt x="1595628" y="41630"/>
                  </a:lnTo>
                  <a:lnTo>
                    <a:pt x="1595628" y="0"/>
                  </a:lnTo>
                  <a:close/>
                </a:path>
              </a:pathLst>
            </a:custGeom>
            <a:solidFill>
              <a:srgbClr val="633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4430" y="2749295"/>
              <a:ext cx="1786255" cy="302895"/>
            </a:xfrm>
            <a:custGeom>
              <a:avLst/>
              <a:gdLst/>
              <a:ahLst/>
              <a:cxnLst/>
              <a:rect l="l" t="t" r="r" b="b"/>
              <a:pathLst>
                <a:path w="1786255" h="302894">
                  <a:moveTo>
                    <a:pt x="653796" y="0"/>
                  </a:moveTo>
                  <a:lnTo>
                    <a:pt x="0" y="0"/>
                  </a:lnTo>
                  <a:lnTo>
                    <a:pt x="0" y="302514"/>
                  </a:lnTo>
                  <a:lnTo>
                    <a:pt x="653796" y="302514"/>
                  </a:lnTo>
                  <a:lnTo>
                    <a:pt x="653796" y="200050"/>
                  </a:lnTo>
                  <a:lnTo>
                    <a:pt x="649820" y="204927"/>
                  </a:lnTo>
                  <a:lnTo>
                    <a:pt x="637146" y="215188"/>
                  </a:lnTo>
                  <a:lnTo>
                    <a:pt x="628954" y="219875"/>
                  </a:lnTo>
                  <a:lnTo>
                    <a:pt x="619264" y="223189"/>
                  </a:lnTo>
                  <a:lnTo>
                    <a:pt x="608088" y="224447"/>
                  </a:lnTo>
                  <a:lnTo>
                    <a:pt x="597649" y="223875"/>
                  </a:lnTo>
                  <a:lnTo>
                    <a:pt x="558215" y="198945"/>
                  </a:lnTo>
                  <a:lnTo>
                    <a:pt x="546481" y="151257"/>
                  </a:lnTo>
                  <a:lnTo>
                    <a:pt x="548182" y="133540"/>
                  </a:lnTo>
                  <a:lnTo>
                    <a:pt x="566356" y="92710"/>
                  </a:lnTo>
                  <a:lnTo>
                    <a:pt x="608088" y="78066"/>
                  </a:lnTo>
                  <a:lnTo>
                    <a:pt x="619569" y="79717"/>
                  </a:lnTo>
                  <a:lnTo>
                    <a:pt x="629945" y="83870"/>
                  </a:lnTo>
                  <a:lnTo>
                    <a:pt x="638822" y="89395"/>
                  </a:lnTo>
                  <a:lnTo>
                    <a:pt x="645845" y="95148"/>
                  </a:lnTo>
                  <a:lnTo>
                    <a:pt x="651814" y="102463"/>
                  </a:lnTo>
                  <a:lnTo>
                    <a:pt x="653796" y="102463"/>
                  </a:lnTo>
                  <a:lnTo>
                    <a:pt x="653796" y="0"/>
                  </a:lnTo>
                  <a:close/>
                </a:path>
                <a:path w="1786255" h="302894">
                  <a:moveTo>
                    <a:pt x="1197102" y="0"/>
                  </a:moveTo>
                  <a:lnTo>
                    <a:pt x="686066" y="0"/>
                  </a:lnTo>
                  <a:lnTo>
                    <a:pt x="686066" y="136613"/>
                  </a:lnTo>
                  <a:lnTo>
                    <a:pt x="656234" y="136613"/>
                  </a:lnTo>
                  <a:lnTo>
                    <a:pt x="648271" y="133604"/>
                  </a:lnTo>
                  <a:lnTo>
                    <a:pt x="641819" y="128993"/>
                  </a:lnTo>
                  <a:lnTo>
                    <a:pt x="636104" y="123926"/>
                  </a:lnTo>
                  <a:lnTo>
                    <a:pt x="630389" y="119532"/>
                  </a:lnTo>
                  <a:lnTo>
                    <a:pt x="624420" y="112217"/>
                  </a:lnTo>
                  <a:lnTo>
                    <a:pt x="616470" y="107340"/>
                  </a:lnTo>
                  <a:lnTo>
                    <a:pt x="608520" y="107340"/>
                  </a:lnTo>
                  <a:lnTo>
                    <a:pt x="574459" y="128689"/>
                  </a:lnTo>
                  <a:lnTo>
                    <a:pt x="570738" y="151257"/>
                  </a:lnTo>
                  <a:lnTo>
                    <a:pt x="571474" y="164147"/>
                  </a:lnTo>
                  <a:lnTo>
                    <a:pt x="601116" y="194665"/>
                  </a:lnTo>
                  <a:lnTo>
                    <a:pt x="608520" y="195160"/>
                  </a:lnTo>
                  <a:lnTo>
                    <a:pt x="616470" y="195160"/>
                  </a:lnTo>
                  <a:lnTo>
                    <a:pt x="624420" y="192722"/>
                  </a:lnTo>
                  <a:lnTo>
                    <a:pt x="630389" y="185407"/>
                  </a:lnTo>
                  <a:lnTo>
                    <a:pt x="636104" y="180035"/>
                  </a:lnTo>
                  <a:lnTo>
                    <a:pt x="641819" y="175348"/>
                  </a:lnTo>
                  <a:lnTo>
                    <a:pt x="648271" y="172034"/>
                  </a:lnTo>
                  <a:lnTo>
                    <a:pt x="656234" y="170764"/>
                  </a:lnTo>
                  <a:lnTo>
                    <a:pt x="686066" y="170764"/>
                  </a:lnTo>
                  <a:lnTo>
                    <a:pt x="686066" y="302514"/>
                  </a:lnTo>
                  <a:lnTo>
                    <a:pt x="1197102" y="302514"/>
                  </a:lnTo>
                  <a:lnTo>
                    <a:pt x="1197102" y="224434"/>
                  </a:lnTo>
                  <a:lnTo>
                    <a:pt x="1197102" y="200050"/>
                  </a:lnTo>
                  <a:lnTo>
                    <a:pt x="1179207" y="200050"/>
                  </a:lnTo>
                  <a:lnTo>
                    <a:pt x="1144651" y="223177"/>
                  </a:lnTo>
                  <a:lnTo>
                    <a:pt x="1133475" y="224434"/>
                  </a:lnTo>
                  <a:lnTo>
                    <a:pt x="1123035" y="223862"/>
                  </a:lnTo>
                  <a:lnTo>
                    <a:pt x="1083564" y="198945"/>
                  </a:lnTo>
                  <a:lnTo>
                    <a:pt x="1071829" y="151257"/>
                  </a:lnTo>
                  <a:lnTo>
                    <a:pt x="1073238" y="136613"/>
                  </a:lnTo>
                  <a:lnTo>
                    <a:pt x="1073531" y="133540"/>
                  </a:lnTo>
                  <a:lnTo>
                    <a:pt x="1091717" y="92697"/>
                  </a:lnTo>
                  <a:lnTo>
                    <a:pt x="1133475" y="78066"/>
                  </a:lnTo>
                  <a:lnTo>
                    <a:pt x="1144955" y="79705"/>
                  </a:lnTo>
                  <a:lnTo>
                    <a:pt x="1155331" y="83858"/>
                  </a:lnTo>
                  <a:lnTo>
                    <a:pt x="1164221" y="89382"/>
                  </a:lnTo>
                  <a:lnTo>
                    <a:pt x="1171244" y="95135"/>
                  </a:lnTo>
                  <a:lnTo>
                    <a:pt x="1181188" y="107340"/>
                  </a:lnTo>
                  <a:lnTo>
                    <a:pt x="1197102" y="107340"/>
                  </a:lnTo>
                  <a:lnTo>
                    <a:pt x="1197102" y="78066"/>
                  </a:lnTo>
                  <a:lnTo>
                    <a:pt x="1197102" y="0"/>
                  </a:lnTo>
                  <a:close/>
                </a:path>
                <a:path w="1786255" h="302894">
                  <a:moveTo>
                    <a:pt x="1786128" y="0"/>
                  </a:moveTo>
                  <a:lnTo>
                    <a:pt x="1229055" y="0"/>
                  </a:lnTo>
                  <a:lnTo>
                    <a:pt x="1229055" y="136613"/>
                  </a:lnTo>
                  <a:lnTo>
                    <a:pt x="1181303" y="136613"/>
                  </a:lnTo>
                  <a:lnTo>
                    <a:pt x="1173340" y="133604"/>
                  </a:lnTo>
                  <a:lnTo>
                    <a:pt x="1166876" y="128993"/>
                  </a:lnTo>
                  <a:lnTo>
                    <a:pt x="1161161" y="123926"/>
                  </a:lnTo>
                  <a:lnTo>
                    <a:pt x="1155446" y="119532"/>
                  </a:lnTo>
                  <a:lnTo>
                    <a:pt x="1149477" y="112217"/>
                  </a:lnTo>
                  <a:lnTo>
                    <a:pt x="1141514" y="107340"/>
                  </a:lnTo>
                  <a:lnTo>
                    <a:pt x="1133551" y="107340"/>
                  </a:lnTo>
                  <a:lnTo>
                    <a:pt x="1099477" y="128689"/>
                  </a:lnTo>
                  <a:lnTo>
                    <a:pt x="1095756" y="151257"/>
                  </a:lnTo>
                  <a:lnTo>
                    <a:pt x="1096492" y="164147"/>
                  </a:lnTo>
                  <a:lnTo>
                    <a:pt x="1126147" y="194665"/>
                  </a:lnTo>
                  <a:lnTo>
                    <a:pt x="1133551" y="195160"/>
                  </a:lnTo>
                  <a:lnTo>
                    <a:pt x="1141514" y="195160"/>
                  </a:lnTo>
                  <a:lnTo>
                    <a:pt x="1149477" y="192722"/>
                  </a:lnTo>
                  <a:lnTo>
                    <a:pt x="1155446" y="185407"/>
                  </a:lnTo>
                  <a:lnTo>
                    <a:pt x="1161161" y="180035"/>
                  </a:lnTo>
                  <a:lnTo>
                    <a:pt x="1166876" y="175348"/>
                  </a:lnTo>
                  <a:lnTo>
                    <a:pt x="1173340" y="172034"/>
                  </a:lnTo>
                  <a:lnTo>
                    <a:pt x="1181303" y="170764"/>
                  </a:lnTo>
                  <a:lnTo>
                    <a:pt x="1229055" y="170764"/>
                  </a:lnTo>
                  <a:lnTo>
                    <a:pt x="1229055" y="302514"/>
                  </a:lnTo>
                  <a:lnTo>
                    <a:pt x="1786128" y="302514"/>
                  </a:lnTo>
                  <a:lnTo>
                    <a:pt x="1786128" y="0"/>
                  </a:lnTo>
                  <a:close/>
                </a:path>
              </a:pathLst>
            </a:custGeom>
            <a:solidFill>
              <a:srgbClr val="C03B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7176" y="3092195"/>
              <a:ext cx="2040889" cy="319405"/>
            </a:xfrm>
            <a:custGeom>
              <a:avLst/>
              <a:gdLst/>
              <a:ahLst/>
              <a:cxnLst/>
              <a:rect l="l" t="t" r="r" b="b"/>
              <a:pathLst>
                <a:path w="2040889" h="319404">
                  <a:moveTo>
                    <a:pt x="905256" y="0"/>
                  </a:moveTo>
                  <a:lnTo>
                    <a:pt x="0" y="0"/>
                  </a:lnTo>
                  <a:lnTo>
                    <a:pt x="0" y="319278"/>
                  </a:lnTo>
                  <a:lnTo>
                    <a:pt x="905256" y="319278"/>
                  </a:lnTo>
                  <a:lnTo>
                    <a:pt x="905256" y="207162"/>
                  </a:lnTo>
                  <a:lnTo>
                    <a:pt x="897293" y="207162"/>
                  </a:lnTo>
                  <a:lnTo>
                    <a:pt x="895311" y="209600"/>
                  </a:lnTo>
                  <a:lnTo>
                    <a:pt x="887349" y="216916"/>
                  </a:lnTo>
                  <a:lnTo>
                    <a:pt x="880351" y="222669"/>
                  </a:lnTo>
                  <a:lnTo>
                    <a:pt x="871677" y="228193"/>
                  </a:lnTo>
                  <a:lnTo>
                    <a:pt x="861885" y="232346"/>
                  </a:lnTo>
                  <a:lnTo>
                    <a:pt x="851535" y="233972"/>
                  </a:lnTo>
                  <a:lnTo>
                    <a:pt x="840803" y="233375"/>
                  </a:lnTo>
                  <a:lnTo>
                    <a:pt x="801598" y="207441"/>
                  </a:lnTo>
                  <a:lnTo>
                    <a:pt x="789863" y="158419"/>
                  </a:lnTo>
                  <a:lnTo>
                    <a:pt x="791286" y="141097"/>
                  </a:lnTo>
                  <a:lnTo>
                    <a:pt x="809752" y="102362"/>
                  </a:lnTo>
                  <a:lnTo>
                    <a:pt x="851535" y="85305"/>
                  </a:lnTo>
                  <a:lnTo>
                    <a:pt x="862723" y="87325"/>
                  </a:lnTo>
                  <a:lnTo>
                    <a:pt x="872413" y="92316"/>
                  </a:lnTo>
                  <a:lnTo>
                    <a:pt x="880630" y="98679"/>
                  </a:lnTo>
                  <a:lnTo>
                    <a:pt x="887349" y="104800"/>
                  </a:lnTo>
                  <a:lnTo>
                    <a:pt x="897293" y="114554"/>
                  </a:lnTo>
                  <a:lnTo>
                    <a:pt x="899287" y="114554"/>
                  </a:lnTo>
                  <a:lnTo>
                    <a:pt x="901280" y="116992"/>
                  </a:lnTo>
                  <a:lnTo>
                    <a:pt x="905256" y="116992"/>
                  </a:lnTo>
                  <a:lnTo>
                    <a:pt x="905256" y="0"/>
                  </a:lnTo>
                  <a:close/>
                </a:path>
                <a:path w="2040889" h="319404">
                  <a:moveTo>
                    <a:pt x="1575054" y="160858"/>
                  </a:moveTo>
                  <a:lnTo>
                    <a:pt x="1563116" y="124294"/>
                  </a:lnTo>
                  <a:lnTo>
                    <a:pt x="1537246" y="114541"/>
                  </a:lnTo>
                  <a:lnTo>
                    <a:pt x="1529295" y="114541"/>
                  </a:lnTo>
                  <a:lnTo>
                    <a:pt x="1523326" y="119418"/>
                  </a:lnTo>
                  <a:lnTo>
                    <a:pt x="1515364" y="126733"/>
                  </a:lnTo>
                  <a:lnTo>
                    <a:pt x="1510474" y="132524"/>
                  </a:lnTo>
                  <a:lnTo>
                    <a:pt x="1504670" y="138315"/>
                  </a:lnTo>
                  <a:lnTo>
                    <a:pt x="1497736" y="143192"/>
                  </a:lnTo>
                  <a:lnTo>
                    <a:pt x="1489506" y="146227"/>
                  </a:lnTo>
                  <a:lnTo>
                    <a:pt x="1453692" y="146227"/>
                  </a:lnTo>
                  <a:lnTo>
                    <a:pt x="1453692" y="0"/>
                  </a:lnTo>
                  <a:lnTo>
                    <a:pt x="936409" y="0"/>
                  </a:lnTo>
                  <a:lnTo>
                    <a:pt x="936409" y="146227"/>
                  </a:lnTo>
                  <a:lnTo>
                    <a:pt x="898601" y="146227"/>
                  </a:lnTo>
                  <a:lnTo>
                    <a:pt x="890358" y="143192"/>
                  </a:lnTo>
                  <a:lnTo>
                    <a:pt x="883424" y="138315"/>
                  </a:lnTo>
                  <a:lnTo>
                    <a:pt x="877620" y="132524"/>
                  </a:lnTo>
                  <a:lnTo>
                    <a:pt x="872744" y="126733"/>
                  </a:lnTo>
                  <a:lnTo>
                    <a:pt x="864781" y="119418"/>
                  </a:lnTo>
                  <a:lnTo>
                    <a:pt x="858812" y="114541"/>
                  </a:lnTo>
                  <a:lnTo>
                    <a:pt x="850849" y="114541"/>
                  </a:lnTo>
                  <a:lnTo>
                    <a:pt x="816025" y="138010"/>
                  </a:lnTo>
                  <a:lnTo>
                    <a:pt x="813054" y="160858"/>
                  </a:lnTo>
                  <a:lnTo>
                    <a:pt x="813765" y="172364"/>
                  </a:lnTo>
                  <a:lnTo>
                    <a:pt x="843419" y="204228"/>
                  </a:lnTo>
                  <a:lnTo>
                    <a:pt x="850849" y="204724"/>
                  </a:lnTo>
                  <a:lnTo>
                    <a:pt x="858812" y="204724"/>
                  </a:lnTo>
                  <a:lnTo>
                    <a:pt x="864781" y="199847"/>
                  </a:lnTo>
                  <a:lnTo>
                    <a:pt x="872744" y="194970"/>
                  </a:lnTo>
                  <a:lnTo>
                    <a:pt x="877620" y="189230"/>
                  </a:lnTo>
                  <a:lnTo>
                    <a:pt x="883424" y="183705"/>
                  </a:lnTo>
                  <a:lnTo>
                    <a:pt x="890358" y="179552"/>
                  </a:lnTo>
                  <a:lnTo>
                    <a:pt x="898601" y="177914"/>
                  </a:lnTo>
                  <a:lnTo>
                    <a:pt x="936409" y="177914"/>
                  </a:lnTo>
                  <a:lnTo>
                    <a:pt x="936409" y="319278"/>
                  </a:lnTo>
                  <a:lnTo>
                    <a:pt x="1453692" y="319278"/>
                  </a:lnTo>
                  <a:lnTo>
                    <a:pt x="1453692" y="177914"/>
                  </a:lnTo>
                  <a:lnTo>
                    <a:pt x="1489506" y="177914"/>
                  </a:lnTo>
                  <a:lnTo>
                    <a:pt x="1497736" y="179552"/>
                  </a:lnTo>
                  <a:lnTo>
                    <a:pt x="1504670" y="183705"/>
                  </a:lnTo>
                  <a:lnTo>
                    <a:pt x="1510474" y="189230"/>
                  </a:lnTo>
                  <a:lnTo>
                    <a:pt x="1515364" y="194970"/>
                  </a:lnTo>
                  <a:lnTo>
                    <a:pt x="1523326" y="199847"/>
                  </a:lnTo>
                  <a:lnTo>
                    <a:pt x="1529295" y="204724"/>
                  </a:lnTo>
                  <a:lnTo>
                    <a:pt x="1537246" y="204724"/>
                  </a:lnTo>
                  <a:lnTo>
                    <a:pt x="1572310" y="181571"/>
                  </a:lnTo>
                  <a:lnTo>
                    <a:pt x="1574330" y="172364"/>
                  </a:lnTo>
                  <a:lnTo>
                    <a:pt x="1575054" y="160858"/>
                  </a:lnTo>
                  <a:close/>
                </a:path>
                <a:path w="2040889" h="319404">
                  <a:moveTo>
                    <a:pt x="2040636" y="0"/>
                  </a:moveTo>
                  <a:lnTo>
                    <a:pt x="1485138" y="0"/>
                  </a:lnTo>
                  <a:lnTo>
                    <a:pt x="1485138" y="116992"/>
                  </a:lnTo>
                  <a:lnTo>
                    <a:pt x="1487131" y="116992"/>
                  </a:lnTo>
                  <a:lnTo>
                    <a:pt x="1489125" y="114554"/>
                  </a:lnTo>
                  <a:lnTo>
                    <a:pt x="1491107" y="114554"/>
                  </a:lnTo>
                  <a:lnTo>
                    <a:pt x="1525701" y="87325"/>
                  </a:lnTo>
                  <a:lnTo>
                    <a:pt x="1536903" y="85305"/>
                  </a:lnTo>
                  <a:lnTo>
                    <a:pt x="1547634" y="86258"/>
                  </a:lnTo>
                  <a:lnTo>
                    <a:pt x="1586852" y="112852"/>
                  </a:lnTo>
                  <a:lnTo>
                    <a:pt x="1598625" y="158419"/>
                  </a:lnTo>
                  <a:lnTo>
                    <a:pt x="1597190" y="177507"/>
                  </a:lnTo>
                  <a:lnTo>
                    <a:pt x="1578711" y="216916"/>
                  </a:lnTo>
                  <a:lnTo>
                    <a:pt x="1536903" y="233984"/>
                  </a:lnTo>
                  <a:lnTo>
                    <a:pt x="1526540" y="232346"/>
                  </a:lnTo>
                  <a:lnTo>
                    <a:pt x="1493100" y="209613"/>
                  </a:lnTo>
                  <a:lnTo>
                    <a:pt x="1491107" y="207175"/>
                  </a:lnTo>
                  <a:lnTo>
                    <a:pt x="1485138" y="207175"/>
                  </a:lnTo>
                  <a:lnTo>
                    <a:pt x="1485138" y="319278"/>
                  </a:lnTo>
                  <a:lnTo>
                    <a:pt x="2040636" y="319278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3064" y="3450335"/>
              <a:ext cx="2308860" cy="66675"/>
            </a:xfrm>
            <a:custGeom>
              <a:avLst/>
              <a:gdLst/>
              <a:ahLst/>
              <a:cxnLst/>
              <a:rect l="l" t="t" r="r" b="b"/>
              <a:pathLst>
                <a:path w="2308860" h="66675">
                  <a:moveTo>
                    <a:pt x="791718" y="24549"/>
                  </a:moveTo>
                  <a:lnTo>
                    <a:pt x="787742" y="24549"/>
                  </a:lnTo>
                  <a:lnTo>
                    <a:pt x="781773" y="22098"/>
                  </a:lnTo>
                  <a:lnTo>
                    <a:pt x="776605" y="21717"/>
                  </a:lnTo>
                  <a:lnTo>
                    <a:pt x="763308" y="20040"/>
                  </a:lnTo>
                  <a:lnTo>
                    <a:pt x="755916" y="19646"/>
                  </a:lnTo>
                  <a:lnTo>
                    <a:pt x="749071" y="20040"/>
                  </a:lnTo>
                  <a:lnTo>
                    <a:pt x="736892" y="21717"/>
                  </a:lnTo>
                  <a:lnTo>
                    <a:pt x="730059" y="22098"/>
                  </a:lnTo>
                  <a:lnTo>
                    <a:pt x="724014" y="23520"/>
                  </a:lnTo>
                  <a:lnTo>
                    <a:pt x="717613" y="24244"/>
                  </a:lnTo>
                  <a:lnTo>
                    <a:pt x="702208" y="24549"/>
                  </a:lnTo>
                  <a:lnTo>
                    <a:pt x="654456" y="24549"/>
                  </a:lnTo>
                  <a:lnTo>
                    <a:pt x="676338" y="0"/>
                  </a:lnTo>
                  <a:lnTo>
                    <a:pt x="117373" y="0"/>
                  </a:lnTo>
                  <a:lnTo>
                    <a:pt x="0" y="66294"/>
                  </a:lnTo>
                  <a:lnTo>
                    <a:pt x="620649" y="66294"/>
                  </a:lnTo>
                  <a:lnTo>
                    <a:pt x="650481" y="31915"/>
                  </a:lnTo>
                  <a:lnTo>
                    <a:pt x="696239" y="31915"/>
                  </a:lnTo>
                  <a:lnTo>
                    <a:pt x="704189" y="32308"/>
                  </a:lnTo>
                  <a:lnTo>
                    <a:pt x="716368" y="33997"/>
                  </a:lnTo>
                  <a:lnTo>
                    <a:pt x="722096" y="34378"/>
                  </a:lnTo>
                  <a:lnTo>
                    <a:pt x="728065" y="36830"/>
                  </a:lnTo>
                  <a:lnTo>
                    <a:pt x="773811" y="36830"/>
                  </a:lnTo>
                  <a:lnTo>
                    <a:pt x="781773" y="34378"/>
                  </a:lnTo>
                  <a:lnTo>
                    <a:pt x="787742" y="31915"/>
                  </a:lnTo>
                  <a:lnTo>
                    <a:pt x="789736" y="29464"/>
                  </a:lnTo>
                  <a:lnTo>
                    <a:pt x="791718" y="24549"/>
                  </a:lnTo>
                  <a:close/>
                </a:path>
                <a:path w="2308860" h="66675">
                  <a:moveTo>
                    <a:pt x="1491996" y="66294"/>
                  </a:moveTo>
                  <a:lnTo>
                    <a:pt x="1480070" y="44196"/>
                  </a:lnTo>
                  <a:lnTo>
                    <a:pt x="1476095" y="36830"/>
                  </a:lnTo>
                  <a:lnTo>
                    <a:pt x="1470139" y="36830"/>
                  </a:lnTo>
                  <a:lnTo>
                    <a:pt x="1460207" y="39281"/>
                  </a:lnTo>
                  <a:lnTo>
                    <a:pt x="1453464" y="41097"/>
                  </a:lnTo>
                  <a:lnTo>
                    <a:pt x="1445044" y="42672"/>
                  </a:lnTo>
                  <a:lnTo>
                    <a:pt x="1434769" y="43776"/>
                  </a:lnTo>
                  <a:lnTo>
                    <a:pt x="1422438" y="44196"/>
                  </a:lnTo>
                  <a:lnTo>
                    <a:pt x="1410512" y="43776"/>
                  </a:lnTo>
                  <a:lnTo>
                    <a:pt x="1366266" y="37414"/>
                  </a:lnTo>
                  <a:lnTo>
                    <a:pt x="1348905" y="24549"/>
                  </a:lnTo>
                  <a:lnTo>
                    <a:pt x="1354874" y="19646"/>
                  </a:lnTo>
                  <a:lnTo>
                    <a:pt x="1398651" y="14782"/>
                  </a:lnTo>
                  <a:lnTo>
                    <a:pt x="1410512" y="14732"/>
                  </a:lnTo>
                  <a:lnTo>
                    <a:pt x="1421993" y="15125"/>
                  </a:lnTo>
                  <a:lnTo>
                    <a:pt x="1432369" y="15963"/>
                  </a:lnTo>
                  <a:lnTo>
                    <a:pt x="1441259" y="16802"/>
                  </a:lnTo>
                  <a:lnTo>
                    <a:pt x="1448282" y="17183"/>
                  </a:lnTo>
                  <a:lnTo>
                    <a:pt x="1458214" y="19646"/>
                  </a:lnTo>
                  <a:lnTo>
                    <a:pt x="1468158" y="19646"/>
                  </a:lnTo>
                  <a:lnTo>
                    <a:pt x="1465173" y="14732"/>
                  </a:lnTo>
                  <a:lnTo>
                    <a:pt x="1456232" y="0"/>
                  </a:lnTo>
                  <a:lnTo>
                    <a:pt x="705002" y="0"/>
                  </a:lnTo>
                  <a:lnTo>
                    <a:pt x="691095" y="19646"/>
                  </a:lnTo>
                  <a:lnTo>
                    <a:pt x="708977" y="19646"/>
                  </a:lnTo>
                  <a:lnTo>
                    <a:pt x="720902" y="17183"/>
                  </a:lnTo>
                  <a:lnTo>
                    <a:pt x="728230" y="16802"/>
                  </a:lnTo>
                  <a:lnTo>
                    <a:pt x="737793" y="15963"/>
                  </a:lnTo>
                  <a:lnTo>
                    <a:pt x="748842" y="15125"/>
                  </a:lnTo>
                  <a:lnTo>
                    <a:pt x="760653" y="14732"/>
                  </a:lnTo>
                  <a:lnTo>
                    <a:pt x="771359" y="14782"/>
                  </a:lnTo>
                  <a:lnTo>
                    <a:pt x="812330" y="19646"/>
                  </a:lnTo>
                  <a:lnTo>
                    <a:pt x="820280" y="24549"/>
                  </a:lnTo>
                  <a:lnTo>
                    <a:pt x="816305" y="29464"/>
                  </a:lnTo>
                  <a:lnTo>
                    <a:pt x="776554" y="41097"/>
                  </a:lnTo>
                  <a:lnTo>
                    <a:pt x="740778" y="44196"/>
                  </a:lnTo>
                  <a:lnTo>
                    <a:pt x="728446" y="43776"/>
                  </a:lnTo>
                  <a:lnTo>
                    <a:pt x="718172" y="42672"/>
                  </a:lnTo>
                  <a:lnTo>
                    <a:pt x="709752" y="41097"/>
                  </a:lnTo>
                  <a:lnTo>
                    <a:pt x="703021" y="39281"/>
                  </a:lnTo>
                  <a:lnTo>
                    <a:pt x="695071" y="36830"/>
                  </a:lnTo>
                  <a:lnTo>
                    <a:pt x="677189" y="36830"/>
                  </a:lnTo>
                  <a:lnTo>
                    <a:pt x="655320" y="66294"/>
                  </a:lnTo>
                  <a:lnTo>
                    <a:pt x="1491996" y="66294"/>
                  </a:lnTo>
                  <a:close/>
                </a:path>
                <a:path w="2308860" h="66675">
                  <a:moveTo>
                    <a:pt x="2308860" y="66294"/>
                  </a:moveTo>
                  <a:lnTo>
                    <a:pt x="2191334" y="0"/>
                  </a:lnTo>
                  <a:lnTo>
                    <a:pt x="1486192" y="0"/>
                  </a:lnTo>
                  <a:lnTo>
                    <a:pt x="1500136" y="24549"/>
                  </a:lnTo>
                  <a:lnTo>
                    <a:pt x="1456004" y="24511"/>
                  </a:lnTo>
                  <a:lnTo>
                    <a:pt x="1448841" y="24244"/>
                  </a:lnTo>
                  <a:lnTo>
                    <a:pt x="1442427" y="23520"/>
                  </a:lnTo>
                  <a:lnTo>
                    <a:pt x="1436395" y="22098"/>
                  </a:lnTo>
                  <a:lnTo>
                    <a:pt x="1428432" y="22098"/>
                  </a:lnTo>
                  <a:lnTo>
                    <a:pt x="1420456" y="19646"/>
                  </a:lnTo>
                  <a:lnTo>
                    <a:pt x="1412494" y="19646"/>
                  </a:lnTo>
                  <a:lnTo>
                    <a:pt x="1403921" y="20040"/>
                  </a:lnTo>
                  <a:lnTo>
                    <a:pt x="1389799" y="21717"/>
                  </a:lnTo>
                  <a:lnTo>
                    <a:pt x="1384604" y="22098"/>
                  </a:lnTo>
                  <a:lnTo>
                    <a:pt x="1378623" y="24549"/>
                  </a:lnTo>
                  <a:lnTo>
                    <a:pt x="1374648" y="24549"/>
                  </a:lnTo>
                  <a:lnTo>
                    <a:pt x="1374648" y="29464"/>
                  </a:lnTo>
                  <a:lnTo>
                    <a:pt x="1376641" y="31915"/>
                  </a:lnTo>
                  <a:lnTo>
                    <a:pt x="1382610" y="34378"/>
                  </a:lnTo>
                  <a:lnTo>
                    <a:pt x="1390573" y="36830"/>
                  </a:lnTo>
                  <a:lnTo>
                    <a:pt x="1434401" y="36830"/>
                  </a:lnTo>
                  <a:lnTo>
                    <a:pt x="1442364" y="34378"/>
                  </a:lnTo>
                  <a:lnTo>
                    <a:pt x="1447241" y="33997"/>
                  </a:lnTo>
                  <a:lnTo>
                    <a:pt x="1460004" y="32308"/>
                  </a:lnTo>
                  <a:lnTo>
                    <a:pt x="1470253" y="31915"/>
                  </a:lnTo>
                  <a:lnTo>
                    <a:pt x="1504124" y="31915"/>
                  </a:lnTo>
                  <a:lnTo>
                    <a:pt x="1524038" y="66294"/>
                  </a:lnTo>
                  <a:lnTo>
                    <a:pt x="2308860" y="66294"/>
                  </a:lnTo>
                  <a:close/>
                </a:path>
              </a:pathLst>
            </a:custGeom>
            <a:solidFill>
              <a:srgbClr val="C5D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3064" y="3563873"/>
              <a:ext cx="2308860" cy="344805"/>
            </a:xfrm>
            <a:custGeom>
              <a:avLst/>
              <a:gdLst/>
              <a:ahLst/>
              <a:cxnLst/>
              <a:rect l="l" t="t" r="r" b="b"/>
              <a:pathLst>
                <a:path w="2308860" h="344804">
                  <a:moveTo>
                    <a:pt x="622554" y="0"/>
                  </a:moveTo>
                  <a:lnTo>
                    <a:pt x="0" y="0"/>
                  </a:lnTo>
                  <a:lnTo>
                    <a:pt x="0" y="344424"/>
                  </a:lnTo>
                  <a:lnTo>
                    <a:pt x="622554" y="344424"/>
                  </a:lnTo>
                  <a:lnTo>
                    <a:pt x="622554" y="229616"/>
                  </a:lnTo>
                  <a:lnTo>
                    <a:pt x="596696" y="229616"/>
                  </a:lnTo>
                  <a:lnTo>
                    <a:pt x="586752" y="239382"/>
                  </a:lnTo>
                  <a:lnTo>
                    <a:pt x="578510" y="246570"/>
                  </a:lnTo>
                  <a:lnTo>
                    <a:pt x="568604" y="252831"/>
                  </a:lnTo>
                  <a:lnTo>
                    <a:pt x="556818" y="257251"/>
                  </a:lnTo>
                  <a:lnTo>
                    <a:pt x="542988" y="258927"/>
                  </a:lnTo>
                  <a:lnTo>
                    <a:pt x="530771" y="258318"/>
                  </a:lnTo>
                  <a:lnTo>
                    <a:pt x="495261" y="241833"/>
                  </a:lnTo>
                  <a:lnTo>
                    <a:pt x="473151" y="192366"/>
                  </a:lnTo>
                  <a:lnTo>
                    <a:pt x="471385" y="170992"/>
                  </a:lnTo>
                  <a:lnTo>
                    <a:pt x="473151" y="150050"/>
                  </a:lnTo>
                  <a:lnTo>
                    <a:pt x="495261" y="105041"/>
                  </a:lnTo>
                  <a:lnTo>
                    <a:pt x="530771" y="86499"/>
                  </a:lnTo>
                  <a:lnTo>
                    <a:pt x="542988" y="85496"/>
                  </a:lnTo>
                  <a:lnTo>
                    <a:pt x="556818" y="87566"/>
                  </a:lnTo>
                  <a:lnTo>
                    <a:pt x="568604" y="92837"/>
                  </a:lnTo>
                  <a:lnTo>
                    <a:pt x="578510" y="99936"/>
                  </a:lnTo>
                  <a:lnTo>
                    <a:pt x="586752" y="107480"/>
                  </a:lnTo>
                  <a:lnTo>
                    <a:pt x="598690" y="117246"/>
                  </a:lnTo>
                  <a:lnTo>
                    <a:pt x="600671" y="119697"/>
                  </a:lnTo>
                  <a:lnTo>
                    <a:pt x="622554" y="119697"/>
                  </a:lnTo>
                  <a:lnTo>
                    <a:pt x="622554" y="0"/>
                  </a:lnTo>
                  <a:close/>
                </a:path>
                <a:path w="2308860" h="344804">
                  <a:moveTo>
                    <a:pt x="1637538" y="173431"/>
                  </a:moveTo>
                  <a:lnTo>
                    <a:pt x="1625600" y="129463"/>
                  </a:lnTo>
                  <a:lnTo>
                    <a:pt x="1593773" y="119697"/>
                  </a:lnTo>
                  <a:lnTo>
                    <a:pt x="1586649" y="120624"/>
                  </a:lnTo>
                  <a:lnTo>
                    <a:pt x="1580095" y="123367"/>
                  </a:lnTo>
                  <a:lnTo>
                    <a:pt x="1573911" y="127939"/>
                  </a:lnTo>
                  <a:lnTo>
                    <a:pt x="1561858" y="140500"/>
                  </a:lnTo>
                  <a:lnTo>
                    <a:pt x="1555229" y="146875"/>
                  </a:lnTo>
                  <a:lnTo>
                    <a:pt x="1547495" y="151866"/>
                  </a:lnTo>
                  <a:lnTo>
                    <a:pt x="1538084" y="153885"/>
                  </a:lnTo>
                  <a:lnTo>
                    <a:pt x="1492338" y="153885"/>
                  </a:lnTo>
                  <a:lnTo>
                    <a:pt x="1492338" y="0"/>
                  </a:lnTo>
                  <a:lnTo>
                    <a:pt x="655002" y="0"/>
                  </a:lnTo>
                  <a:lnTo>
                    <a:pt x="655002" y="153885"/>
                  </a:lnTo>
                  <a:lnTo>
                    <a:pt x="601306" y="153885"/>
                  </a:lnTo>
                  <a:lnTo>
                    <a:pt x="591845" y="151866"/>
                  </a:lnTo>
                  <a:lnTo>
                    <a:pt x="583895" y="146875"/>
                  </a:lnTo>
                  <a:lnTo>
                    <a:pt x="569480" y="134353"/>
                  </a:lnTo>
                  <a:lnTo>
                    <a:pt x="563753" y="127939"/>
                  </a:lnTo>
                  <a:lnTo>
                    <a:pt x="558038" y="123367"/>
                  </a:lnTo>
                  <a:lnTo>
                    <a:pt x="551573" y="120624"/>
                  </a:lnTo>
                  <a:lnTo>
                    <a:pt x="543623" y="119697"/>
                  </a:lnTo>
                  <a:lnTo>
                    <a:pt x="535038" y="120205"/>
                  </a:lnTo>
                  <a:lnTo>
                    <a:pt x="504583" y="145961"/>
                  </a:lnTo>
                  <a:lnTo>
                    <a:pt x="499872" y="173431"/>
                  </a:lnTo>
                  <a:lnTo>
                    <a:pt x="500926" y="187833"/>
                  </a:lnTo>
                  <a:lnTo>
                    <a:pt x="527951" y="222592"/>
                  </a:lnTo>
                  <a:lnTo>
                    <a:pt x="543623" y="224726"/>
                  </a:lnTo>
                  <a:lnTo>
                    <a:pt x="551573" y="223850"/>
                  </a:lnTo>
                  <a:lnTo>
                    <a:pt x="558038" y="221373"/>
                  </a:lnTo>
                  <a:lnTo>
                    <a:pt x="563753" y="217525"/>
                  </a:lnTo>
                  <a:lnTo>
                    <a:pt x="569480" y="212521"/>
                  </a:lnTo>
                  <a:lnTo>
                    <a:pt x="583895" y="201231"/>
                  </a:lnTo>
                  <a:lnTo>
                    <a:pt x="591845" y="197065"/>
                  </a:lnTo>
                  <a:lnTo>
                    <a:pt x="601306" y="195414"/>
                  </a:lnTo>
                  <a:lnTo>
                    <a:pt x="655002" y="195414"/>
                  </a:lnTo>
                  <a:lnTo>
                    <a:pt x="655002" y="344424"/>
                  </a:lnTo>
                  <a:lnTo>
                    <a:pt x="1492338" y="344424"/>
                  </a:lnTo>
                  <a:lnTo>
                    <a:pt x="1492338" y="195414"/>
                  </a:lnTo>
                  <a:lnTo>
                    <a:pt x="1538084" y="195414"/>
                  </a:lnTo>
                  <a:lnTo>
                    <a:pt x="1547495" y="197065"/>
                  </a:lnTo>
                  <a:lnTo>
                    <a:pt x="1555229" y="201231"/>
                  </a:lnTo>
                  <a:lnTo>
                    <a:pt x="1561858" y="206768"/>
                  </a:lnTo>
                  <a:lnTo>
                    <a:pt x="1567916" y="212521"/>
                  </a:lnTo>
                  <a:lnTo>
                    <a:pt x="1573911" y="217525"/>
                  </a:lnTo>
                  <a:lnTo>
                    <a:pt x="1580095" y="221373"/>
                  </a:lnTo>
                  <a:lnTo>
                    <a:pt x="1586649" y="223850"/>
                  </a:lnTo>
                  <a:lnTo>
                    <a:pt x="1593773" y="224726"/>
                  </a:lnTo>
                  <a:lnTo>
                    <a:pt x="1602663" y="224231"/>
                  </a:lnTo>
                  <a:lnTo>
                    <a:pt x="1634540" y="198780"/>
                  </a:lnTo>
                  <a:lnTo>
                    <a:pt x="1636788" y="187833"/>
                  </a:lnTo>
                  <a:lnTo>
                    <a:pt x="1637538" y="173431"/>
                  </a:lnTo>
                  <a:close/>
                </a:path>
                <a:path w="2308860" h="344804">
                  <a:moveTo>
                    <a:pt x="2308860" y="0"/>
                  </a:moveTo>
                  <a:lnTo>
                    <a:pt x="1524762" y="0"/>
                  </a:lnTo>
                  <a:lnTo>
                    <a:pt x="1524762" y="119697"/>
                  </a:lnTo>
                  <a:lnTo>
                    <a:pt x="1538693" y="119697"/>
                  </a:lnTo>
                  <a:lnTo>
                    <a:pt x="1540687" y="117259"/>
                  </a:lnTo>
                  <a:lnTo>
                    <a:pt x="1550631" y="107480"/>
                  </a:lnTo>
                  <a:lnTo>
                    <a:pt x="1559153" y="99936"/>
                  </a:lnTo>
                  <a:lnTo>
                    <a:pt x="1569529" y="92837"/>
                  </a:lnTo>
                  <a:lnTo>
                    <a:pt x="1581416" y="87566"/>
                  </a:lnTo>
                  <a:lnTo>
                    <a:pt x="1594421" y="85496"/>
                  </a:lnTo>
                  <a:lnTo>
                    <a:pt x="1606664" y="86499"/>
                  </a:lnTo>
                  <a:lnTo>
                    <a:pt x="1644167" y="105041"/>
                  </a:lnTo>
                  <a:lnTo>
                    <a:pt x="1664309" y="150050"/>
                  </a:lnTo>
                  <a:lnTo>
                    <a:pt x="1666062" y="170992"/>
                  </a:lnTo>
                  <a:lnTo>
                    <a:pt x="1665427" y="192366"/>
                  </a:lnTo>
                  <a:lnTo>
                    <a:pt x="1653743" y="228714"/>
                  </a:lnTo>
                  <a:lnTo>
                    <a:pt x="1619288" y="255879"/>
                  </a:lnTo>
                  <a:lnTo>
                    <a:pt x="1594421" y="258927"/>
                  </a:lnTo>
                  <a:lnTo>
                    <a:pt x="1581721" y="257251"/>
                  </a:lnTo>
                  <a:lnTo>
                    <a:pt x="1570532" y="252831"/>
                  </a:lnTo>
                  <a:lnTo>
                    <a:pt x="1560830" y="246570"/>
                  </a:lnTo>
                  <a:lnTo>
                    <a:pt x="1552625" y="239395"/>
                  </a:lnTo>
                  <a:lnTo>
                    <a:pt x="1540687" y="229616"/>
                  </a:lnTo>
                  <a:lnTo>
                    <a:pt x="1524762" y="229616"/>
                  </a:lnTo>
                  <a:lnTo>
                    <a:pt x="1524762" y="344424"/>
                  </a:lnTo>
                  <a:lnTo>
                    <a:pt x="2308860" y="344424"/>
                  </a:lnTo>
                  <a:lnTo>
                    <a:pt x="2308860" y="258927"/>
                  </a:lnTo>
                  <a:lnTo>
                    <a:pt x="2308860" y="85496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6361" y="3946397"/>
              <a:ext cx="2682875" cy="159385"/>
            </a:xfrm>
            <a:custGeom>
              <a:avLst/>
              <a:gdLst/>
              <a:ahLst/>
              <a:cxnLst/>
              <a:rect l="l" t="t" r="r" b="b"/>
              <a:pathLst>
                <a:path w="2682875" h="159385">
                  <a:moveTo>
                    <a:pt x="1088898" y="75958"/>
                  </a:moveTo>
                  <a:lnTo>
                    <a:pt x="1084922" y="71056"/>
                  </a:lnTo>
                  <a:lnTo>
                    <a:pt x="1076960" y="68605"/>
                  </a:lnTo>
                  <a:lnTo>
                    <a:pt x="1071448" y="65773"/>
                  </a:lnTo>
                  <a:lnTo>
                    <a:pt x="1064260" y="64325"/>
                  </a:lnTo>
                  <a:lnTo>
                    <a:pt x="1055954" y="63792"/>
                  </a:lnTo>
                  <a:lnTo>
                    <a:pt x="1047102" y="63703"/>
                  </a:lnTo>
                  <a:lnTo>
                    <a:pt x="1039939" y="64135"/>
                  </a:lnTo>
                  <a:lnTo>
                    <a:pt x="1033157" y="65239"/>
                  </a:lnTo>
                  <a:lnTo>
                    <a:pt x="1019225" y="68605"/>
                  </a:lnTo>
                  <a:lnTo>
                    <a:pt x="1003554" y="73202"/>
                  </a:lnTo>
                  <a:lnTo>
                    <a:pt x="994308" y="75158"/>
                  </a:lnTo>
                  <a:lnTo>
                    <a:pt x="983399" y="75958"/>
                  </a:lnTo>
                  <a:lnTo>
                    <a:pt x="943584" y="75958"/>
                  </a:lnTo>
                  <a:lnTo>
                    <a:pt x="973442" y="0"/>
                  </a:lnTo>
                  <a:lnTo>
                    <a:pt x="195097" y="0"/>
                  </a:lnTo>
                  <a:lnTo>
                    <a:pt x="0" y="159258"/>
                  </a:lnTo>
                  <a:lnTo>
                    <a:pt x="911733" y="159258"/>
                  </a:lnTo>
                  <a:lnTo>
                    <a:pt x="935621" y="93103"/>
                  </a:lnTo>
                  <a:lnTo>
                    <a:pt x="977430" y="93103"/>
                  </a:lnTo>
                  <a:lnTo>
                    <a:pt x="986840" y="95326"/>
                  </a:lnTo>
                  <a:lnTo>
                    <a:pt x="994587" y="98005"/>
                  </a:lnTo>
                  <a:lnTo>
                    <a:pt x="1007287" y="102908"/>
                  </a:lnTo>
                  <a:lnTo>
                    <a:pt x="1013002" y="106133"/>
                  </a:lnTo>
                  <a:lnTo>
                    <a:pt x="1018730" y="108432"/>
                  </a:lnTo>
                  <a:lnTo>
                    <a:pt x="1025194" y="109804"/>
                  </a:lnTo>
                  <a:lnTo>
                    <a:pt x="1033170" y="110261"/>
                  </a:lnTo>
                  <a:lnTo>
                    <a:pt x="1043203" y="109842"/>
                  </a:lnTo>
                  <a:lnTo>
                    <a:pt x="1083513" y="92265"/>
                  </a:lnTo>
                  <a:lnTo>
                    <a:pt x="1086916" y="85750"/>
                  </a:lnTo>
                  <a:lnTo>
                    <a:pt x="1088898" y="75958"/>
                  </a:lnTo>
                  <a:close/>
                </a:path>
                <a:path w="2682875" h="159385">
                  <a:moveTo>
                    <a:pt x="1921776" y="159258"/>
                  </a:moveTo>
                  <a:lnTo>
                    <a:pt x="1895932" y="110261"/>
                  </a:lnTo>
                  <a:lnTo>
                    <a:pt x="1876044" y="110261"/>
                  </a:lnTo>
                  <a:lnTo>
                    <a:pt x="1866099" y="115163"/>
                  </a:lnTo>
                  <a:lnTo>
                    <a:pt x="1859013" y="119151"/>
                  </a:lnTo>
                  <a:lnTo>
                    <a:pt x="1849691" y="123126"/>
                  </a:lnTo>
                  <a:lnTo>
                    <a:pt x="1838134" y="126187"/>
                  </a:lnTo>
                  <a:lnTo>
                    <a:pt x="1824342" y="127406"/>
                  </a:lnTo>
                  <a:lnTo>
                    <a:pt x="1810600" y="126911"/>
                  </a:lnTo>
                  <a:lnTo>
                    <a:pt x="1768665" y="117614"/>
                  </a:lnTo>
                  <a:lnTo>
                    <a:pt x="1736788" y="94881"/>
                  </a:lnTo>
                  <a:lnTo>
                    <a:pt x="1728558" y="76695"/>
                  </a:lnTo>
                  <a:lnTo>
                    <a:pt x="1730146" y="68313"/>
                  </a:lnTo>
                  <a:lnTo>
                    <a:pt x="1764195" y="49936"/>
                  </a:lnTo>
                  <a:lnTo>
                    <a:pt x="1788553" y="49009"/>
                  </a:lnTo>
                  <a:lnTo>
                    <a:pt x="1801876" y="49822"/>
                  </a:lnTo>
                  <a:lnTo>
                    <a:pt x="1814639" y="51777"/>
                  </a:lnTo>
                  <a:lnTo>
                    <a:pt x="1836280" y="56362"/>
                  </a:lnTo>
                  <a:lnTo>
                    <a:pt x="1848205" y="61264"/>
                  </a:lnTo>
                  <a:lnTo>
                    <a:pt x="1870075" y="61264"/>
                  </a:lnTo>
                  <a:lnTo>
                    <a:pt x="1836280" y="0"/>
                  </a:lnTo>
                  <a:lnTo>
                    <a:pt x="1005141" y="0"/>
                  </a:lnTo>
                  <a:lnTo>
                    <a:pt x="983259" y="61264"/>
                  </a:lnTo>
                  <a:lnTo>
                    <a:pt x="993203" y="61264"/>
                  </a:lnTo>
                  <a:lnTo>
                    <a:pt x="1005141" y="56362"/>
                  </a:lnTo>
                  <a:lnTo>
                    <a:pt x="1025766" y="51777"/>
                  </a:lnTo>
                  <a:lnTo>
                    <a:pt x="1037844" y="49822"/>
                  </a:lnTo>
                  <a:lnTo>
                    <a:pt x="1050874" y="49009"/>
                  </a:lnTo>
                  <a:lnTo>
                    <a:pt x="1063078" y="49136"/>
                  </a:lnTo>
                  <a:lnTo>
                    <a:pt x="1106665" y="61302"/>
                  </a:lnTo>
                  <a:lnTo>
                    <a:pt x="1115364" y="76695"/>
                  </a:lnTo>
                  <a:lnTo>
                    <a:pt x="1114501" y="85763"/>
                  </a:lnTo>
                  <a:lnTo>
                    <a:pt x="1082687" y="117614"/>
                  </a:lnTo>
                  <a:lnTo>
                    <a:pt x="1042416" y="126911"/>
                  </a:lnTo>
                  <a:lnTo>
                    <a:pt x="1028992" y="127406"/>
                  </a:lnTo>
                  <a:lnTo>
                    <a:pt x="1014006" y="126187"/>
                  </a:lnTo>
                  <a:lnTo>
                    <a:pt x="1001649" y="123126"/>
                  </a:lnTo>
                  <a:lnTo>
                    <a:pt x="991514" y="119151"/>
                  </a:lnTo>
                  <a:lnTo>
                    <a:pt x="973328" y="110261"/>
                  </a:lnTo>
                  <a:lnTo>
                    <a:pt x="967359" y="110261"/>
                  </a:lnTo>
                  <a:lnTo>
                    <a:pt x="949464" y="159258"/>
                  </a:lnTo>
                  <a:lnTo>
                    <a:pt x="1921776" y="159258"/>
                  </a:lnTo>
                  <a:close/>
                </a:path>
                <a:path w="2682875" h="159385">
                  <a:moveTo>
                    <a:pt x="2682252" y="159258"/>
                  </a:moveTo>
                  <a:lnTo>
                    <a:pt x="2487396" y="0"/>
                  </a:lnTo>
                  <a:lnTo>
                    <a:pt x="1870989" y="0"/>
                  </a:lnTo>
                  <a:lnTo>
                    <a:pt x="1912747" y="75958"/>
                  </a:lnTo>
                  <a:lnTo>
                    <a:pt x="1861045" y="75958"/>
                  </a:lnTo>
                  <a:lnTo>
                    <a:pt x="1850974" y="75158"/>
                  </a:lnTo>
                  <a:lnTo>
                    <a:pt x="1841652" y="73202"/>
                  </a:lnTo>
                  <a:lnTo>
                    <a:pt x="1825256" y="68605"/>
                  </a:lnTo>
                  <a:lnTo>
                    <a:pt x="1811083" y="65239"/>
                  </a:lnTo>
                  <a:lnTo>
                    <a:pt x="1803717" y="64135"/>
                  </a:lnTo>
                  <a:lnTo>
                    <a:pt x="1795424" y="63703"/>
                  </a:lnTo>
                  <a:lnTo>
                    <a:pt x="1786851" y="63792"/>
                  </a:lnTo>
                  <a:lnTo>
                    <a:pt x="1779016" y="64325"/>
                  </a:lnTo>
                  <a:lnTo>
                    <a:pt x="1771929" y="65773"/>
                  </a:lnTo>
                  <a:lnTo>
                    <a:pt x="1759635" y="71056"/>
                  </a:lnTo>
                  <a:lnTo>
                    <a:pt x="1755660" y="75958"/>
                  </a:lnTo>
                  <a:lnTo>
                    <a:pt x="1761629" y="85750"/>
                  </a:lnTo>
                  <a:lnTo>
                    <a:pt x="1765325" y="92265"/>
                  </a:lnTo>
                  <a:lnTo>
                    <a:pt x="1808378" y="109842"/>
                  </a:lnTo>
                  <a:lnTo>
                    <a:pt x="1817306" y="110261"/>
                  </a:lnTo>
                  <a:lnTo>
                    <a:pt x="1825256" y="109804"/>
                  </a:lnTo>
                  <a:lnTo>
                    <a:pt x="1831708" y="108432"/>
                  </a:lnTo>
                  <a:lnTo>
                    <a:pt x="1837423" y="106133"/>
                  </a:lnTo>
                  <a:lnTo>
                    <a:pt x="1843151" y="102908"/>
                  </a:lnTo>
                  <a:lnTo>
                    <a:pt x="1854085" y="98005"/>
                  </a:lnTo>
                  <a:lnTo>
                    <a:pt x="1861604" y="95326"/>
                  </a:lnTo>
                  <a:lnTo>
                    <a:pt x="1870989" y="93103"/>
                  </a:lnTo>
                  <a:lnTo>
                    <a:pt x="1924672" y="93103"/>
                  </a:lnTo>
                  <a:lnTo>
                    <a:pt x="1960473" y="159258"/>
                  </a:lnTo>
                  <a:lnTo>
                    <a:pt x="2682252" y="159258"/>
                  </a:lnTo>
                  <a:close/>
                </a:path>
              </a:pathLst>
            </a:custGeom>
            <a:solidFill>
              <a:srgbClr val="53E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2178" y="4155185"/>
              <a:ext cx="2769870" cy="452755"/>
            </a:xfrm>
            <a:custGeom>
              <a:avLst/>
              <a:gdLst/>
              <a:ahLst/>
              <a:cxnLst/>
              <a:rect l="l" t="t" r="r" b="b"/>
              <a:pathLst>
                <a:path w="2769870" h="452754">
                  <a:moveTo>
                    <a:pt x="939546" y="0"/>
                  </a:moveTo>
                  <a:lnTo>
                    <a:pt x="0" y="0"/>
                  </a:lnTo>
                  <a:lnTo>
                    <a:pt x="0" y="452628"/>
                  </a:lnTo>
                  <a:lnTo>
                    <a:pt x="939546" y="452628"/>
                  </a:lnTo>
                  <a:lnTo>
                    <a:pt x="939546" y="293598"/>
                  </a:lnTo>
                  <a:lnTo>
                    <a:pt x="923620" y="293598"/>
                  </a:lnTo>
                  <a:lnTo>
                    <a:pt x="921626" y="296037"/>
                  </a:lnTo>
                  <a:lnTo>
                    <a:pt x="909688" y="308279"/>
                  </a:lnTo>
                  <a:lnTo>
                    <a:pt x="899642" y="315849"/>
                  </a:lnTo>
                  <a:lnTo>
                    <a:pt x="887539" y="322961"/>
                  </a:lnTo>
                  <a:lnTo>
                    <a:pt x="873569" y="328244"/>
                  </a:lnTo>
                  <a:lnTo>
                    <a:pt x="857935" y="330301"/>
                  </a:lnTo>
                  <a:lnTo>
                    <a:pt x="843864" y="329272"/>
                  </a:lnTo>
                  <a:lnTo>
                    <a:pt x="800201" y="308279"/>
                  </a:lnTo>
                  <a:lnTo>
                    <a:pt x="780300" y="273113"/>
                  </a:lnTo>
                  <a:lnTo>
                    <a:pt x="772337" y="225094"/>
                  </a:lnTo>
                  <a:lnTo>
                    <a:pt x="775284" y="200444"/>
                  </a:lnTo>
                  <a:lnTo>
                    <a:pt x="789406" y="159385"/>
                  </a:lnTo>
                  <a:lnTo>
                    <a:pt x="829068" y="126923"/>
                  </a:lnTo>
                  <a:lnTo>
                    <a:pt x="857935" y="122326"/>
                  </a:lnTo>
                  <a:lnTo>
                    <a:pt x="874699" y="124777"/>
                  </a:lnTo>
                  <a:lnTo>
                    <a:pt x="889025" y="130898"/>
                  </a:lnTo>
                  <a:lnTo>
                    <a:pt x="900760" y="138849"/>
                  </a:lnTo>
                  <a:lnTo>
                    <a:pt x="909688" y="146799"/>
                  </a:lnTo>
                  <a:lnTo>
                    <a:pt x="918108" y="155676"/>
                  </a:lnTo>
                  <a:lnTo>
                    <a:pt x="923366" y="160870"/>
                  </a:lnTo>
                  <a:lnTo>
                    <a:pt x="926757" y="163309"/>
                  </a:lnTo>
                  <a:lnTo>
                    <a:pt x="929589" y="163918"/>
                  </a:lnTo>
                  <a:lnTo>
                    <a:pt x="939546" y="163918"/>
                  </a:lnTo>
                  <a:lnTo>
                    <a:pt x="939546" y="0"/>
                  </a:lnTo>
                  <a:close/>
                </a:path>
                <a:path w="2769870" h="452754">
                  <a:moveTo>
                    <a:pt x="2166366" y="227545"/>
                  </a:moveTo>
                  <a:lnTo>
                    <a:pt x="2157133" y="184543"/>
                  </a:lnTo>
                  <a:lnTo>
                    <a:pt x="2114664" y="163931"/>
                  </a:lnTo>
                  <a:lnTo>
                    <a:pt x="2106041" y="165239"/>
                  </a:lnTo>
                  <a:lnTo>
                    <a:pt x="2098001" y="168833"/>
                  </a:lnTo>
                  <a:lnTo>
                    <a:pt x="2090318" y="174256"/>
                  </a:lnTo>
                  <a:lnTo>
                    <a:pt x="2082838" y="181051"/>
                  </a:lnTo>
                  <a:lnTo>
                    <a:pt x="2075281" y="188671"/>
                  </a:lnTo>
                  <a:lnTo>
                    <a:pt x="2067179" y="196049"/>
                  </a:lnTo>
                  <a:lnTo>
                    <a:pt x="2057946" y="202044"/>
                  </a:lnTo>
                  <a:lnTo>
                    <a:pt x="2047049" y="205524"/>
                  </a:lnTo>
                  <a:lnTo>
                    <a:pt x="1981428" y="205524"/>
                  </a:lnTo>
                  <a:lnTo>
                    <a:pt x="1981428" y="0"/>
                  </a:lnTo>
                  <a:lnTo>
                    <a:pt x="979195" y="0"/>
                  </a:lnTo>
                  <a:lnTo>
                    <a:pt x="979195" y="205524"/>
                  </a:lnTo>
                  <a:lnTo>
                    <a:pt x="927493" y="205524"/>
                  </a:lnTo>
                  <a:lnTo>
                    <a:pt x="915428" y="202044"/>
                  </a:lnTo>
                  <a:lnTo>
                    <a:pt x="905611" y="196049"/>
                  </a:lnTo>
                  <a:lnTo>
                    <a:pt x="897293" y="188671"/>
                  </a:lnTo>
                  <a:lnTo>
                    <a:pt x="889711" y="181051"/>
                  </a:lnTo>
                  <a:lnTo>
                    <a:pt x="882497" y="174256"/>
                  </a:lnTo>
                  <a:lnTo>
                    <a:pt x="875284" y="168833"/>
                  </a:lnTo>
                  <a:lnTo>
                    <a:pt x="867333" y="165239"/>
                  </a:lnTo>
                  <a:lnTo>
                    <a:pt x="857897" y="163931"/>
                  </a:lnTo>
                  <a:lnTo>
                    <a:pt x="847826" y="164477"/>
                  </a:lnTo>
                  <a:lnTo>
                    <a:pt x="811161" y="195440"/>
                  </a:lnTo>
                  <a:lnTo>
                    <a:pt x="806196" y="227545"/>
                  </a:lnTo>
                  <a:lnTo>
                    <a:pt x="807275" y="244144"/>
                  </a:lnTo>
                  <a:lnTo>
                    <a:pt x="829081" y="281495"/>
                  </a:lnTo>
                  <a:lnTo>
                    <a:pt x="857897" y="288709"/>
                  </a:lnTo>
                  <a:lnTo>
                    <a:pt x="866495" y="287794"/>
                  </a:lnTo>
                  <a:lnTo>
                    <a:pt x="874547" y="285051"/>
                  </a:lnTo>
                  <a:lnTo>
                    <a:pt x="882218" y="280454"/>
                  </a:lnTo>
                  <a:lnTo>
                    <a:pt x="889711" y="274027"/>
                  </a:lnTo>
                  <a:lnTo>
                    <a:pt x="897255" y="266458"/>
                  </a:lnTo>
                  <a:lnTo>
                    <a:pt x="905370" y="259346"/>
                  </a:lnTo>
                  <a:lnTo>
                    <a:pt x="914590" y="254076"/>
                  </a:lnTo>
                  <a:lnTo>
                    <a:pt x="925499" y="252006"/>
                  </a:lnTo>
                  <a:lnTo>
                    <a:pt x="979195" y="252006"/>
                  </a:lnTo>
                  <a:lnTo>
                    <a:pt x="979195" y="452628"/>
                  </a:lnTo>
                  <a:lnTo>
                    <a:pt x="1981428" y="452628"/>
                  </a:lnTo>
                  <a:lnTo>
                    <a:pt x="1981428" y="252006"/>
                  </a:lnTo>
                  <a:lnTo>
                    <a:pt x="2047049" y="252006"/>
                  </a:lnTo>
                  <a:lnTo>
                    <a:pt x="2057946" y="254076"/>
                  </a:lnTo>
                  <a:lnTo>
                    <a:pt x="2067179" y="259346"/>
                  </a:lnTo>
                  <a:lnTo>
                    <a:pt x="2075281" y="266458"/>
                  </a:lnTo>
                  <a:lnTo>
                    <a:pt x="2082838" y="274027"/>
                  </a:lnTo>
                  <a:lnTo>
                    <a:pt x="2090318" y="280454"/>
                  </a:lnTo>
                  <a:lnTo>
                    <a:pt x="2098001" y="285051"/>
                  </a:lnTo>
                  <a:lnTo>
                    <a:pt x="2106041" y="287794"/>
                  </a:lnTo>
                  <a:lnTo>
                    <a:pt x="2114664" y="288709"/>
                  </a:lnTo>
                  <a:lnTo>
                    <a:pt x="2125002" y="287832"/>
                  </a:lnTo>
                  <a:lnTo>
                    <a:pt x="2162137" y="257517"/>
                  </a:lnTo>
                  <a:lnTo>
                    <a:pt x="2165273" y="244144"/>
                  </a:lnTo>
                  <a:lnTo>
                    <a:pt x="2166366" y="227545"/>
                  </a:lnTo>
                  <a:close/>
                </a:path>
                <a:path w="2769870" h="452754">
                  <a:moveTo>
                    <a:pt x="2769870" y="0"/>
                  </a:moveTo>
                  <a:lnTo>
                    <a:pt x="2021586" y="0"/>
                  </a:lnTo>
                  <a:lnTo>
                    <a:pt x="2021586" y="163918"/>
                  </a:lnTo>
                  <a:lnTo>
                    <a:pt x="2043480" y="163918"/>
                  </a:lnTo>
                  <a:lnTo>
                    <a:pt x="2046300" y="163309"/>
                  </a:lnTo>
                  <a:lnTo>
                    <a:pt x="2049691" y="160858"/>
                  </a:lnTo>
                  <a:lnTo>
                    <a:pt x="2054948" y="155663"/>
                  </a:lnTo>
                  <a:lnTo>
                    <a:pt x="2063381" y="146786"/>
                  </a:lnTo>
                  <a:lnTo>
                    <a:pt x="2073414" y="138849"/>
                  </a:lnTo>
                  <a:lnTo>
                    <a:pt x="2085517" y="130898"/>
                  </a:lnTo>
                  <a:lnTo>
                    <a:pt x="2099475" y="124777"/>
                  </a:lnTo>
                  <a:lnTo>
                    <a:pt x="2115121" y="122326"/>
                  </a:lnTo>
                  <a:lnTo>
                    <a:pt x="2130006" y="123367"/>
                  </a:lnTo>
                  <a:lnTo>
                    <a:pt x="2172830" y="144348"/>
                  </a:lnTo>
                  <a:lnTo>
                    <a:pt x="2192731" y="178295"/>
                  </a:lnTo>
                  <a:lnTo>
                    <a:pt x="2200694" y="225082"/>
                  </a:lnTo>
                  <a:lnTo>
                    <a:pt x="2198573" y="250126"/>
                  </a:lnTo>
                  <a:lnTo>
                    <a:pt x="2183892" y="292874"/>
                  </a:lnTo>
                  <a:lnTo>
                    <a:pt x="2144712" y="325704"/>
                  </a:lnTo>
                  <a:lnTo>
                    <a:pt x="2115121" y="330288"/>
                  </a:lnTo>
                  <a:lnTo>
                    <a:pt x="2099500" y="328231"/>
                  </a:lnTo>
                  <a:lnTo>
                    <a:pt x="2085759" y="322961"/>
                  </a:lnTo>
                  <a:lnTo>
                    <a:pt x="2074252" y="315849"/>
                  </a:lnTo>
                  <a:lnTo>
                    <a:pt x="2051443" y="296037"/>
                  </a:lnTo>
                  <a:lnTo>
                    <a:pt x="2049449" y="293585"/>
                  </a:lnTo>
                  <a:lnTo>
                    <a:pt x="2021586" y="293585"/>
                  </a:lnTo>
                  <a:lnTo>
                    <a:pt x="2021586" y="452628"/>
                  </a:lnTo>
                  <a:lnTo>
                    <a:pt x="2769870" y="452628"/>
                  </a:lnTo>
                  <a:lnTo>
                    <a:pt x="2769870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048" y="4655807"/>
              <a:ext cx="3326129" cy="276860"/>
            </a:xfrm>
            <a:custGeom>
              <a:avLst/>
              <a:gdLst/>
              <a:ahLst/>
              <a:cxnLst/>
              <a:rect l="l" t="t" r="r" b="b"/>
              <a:pathLst>
                <a:path w="3326129" h="276860">
                  <a:moveTo>
                    <a:pt x="1152766" y="125971"/>
                  </a:moveTo>
                  <a:lnTo>
                    <a:pt x="1118654" y="100850"/>
                  </a:lnTo>
                  <a:lnTo>
                    <a:pt x="1107478" y="100380"/>
                  </a:lnTo>
                  <a:lnTo>
                    <a:pt x="1098524" y="100888"/>
                  </a:lnTo>
                  <a:lnTo>
                    <a:pt x="1089583" y="102527"/>
                  </a:lnTo>
                  <a:lnTo>
                    <a:pt x="1080630" y="105549"/>
                  </a:lnTo>
                  <a:lnTo>
                    <a:pt x="1071689" y="110172"/>
                  </a:lnTo>
                  <a:lnTo>
                    <a:pt x="1051801" y="118427"/>
                  </a:lnTo>
                  <a:lnTo>
                    <a:pt x="1039812" y="122224"/>
                  </a:lnTo>
                  <a:lnTo>
                    <a:pt x="1025956" y="124853"/>
                  </a:lnTo>
                  <a:lnTo>
                    <a:pt x="962329" y="124853"/>
                  </a:lnTo>
                  <a:lnTo>
                    <a:pt x="1018006" y="12"/>
                  </a:lnTo>
                  <a:lnTo>
                    <a:pt x="264452" y="12"/>
                  </a:lnTo>
                  <a:lnTo>
                    <a:pt x="0" y="276618"/>
                  </a:lnTo>
                  <a:lnTo>
                    <a:pt x="896721" y="276618"/>
                  </a:lnTo>
                  <a:lnTo>
                    <a:pt x="950404" y="151777"/>
                  </a:lnTo>
                  <a:lnTo>
                    <a:pt x="1016012" y="151777"/>
                  </a:lnTo>
                  <a:lnTo>
                    <a:pt x="1027747" y="153009"/>
                  </a:lnTo>
                  <a:lnTo>
                    <a:pt x="1036891" y="156070"/>
                  </a:lnTo>
                  <a:lnTo>
                    <a:pt x="1051801" y="164020"/>
                  </a:lnTo>
                  <a:lnTo>
                    <a:pt x="1057859" y="167627"/>
                  </a:lnTo>
                  <a:lnTo>
                    <a:pt x="1064475" y="170764"/>
                  </a:lnTo>
                  <a:lnTo>
                    <a:pt x="1072210" y="172974"/>
                  </a:lnTo>
                  <a:lnTo>
                    <a:pt x="1081633" y="173812"/>
                  </a:lnTo>
                  <a:lnTo>
                    <a:pt x="1093495" y="173355"/>
                  </a:lnTo>
                  <a:lnTo>
                    <a:pt x="1133881" y="161886"/>
                  </a:lnTo>
                  <a:lnTo>
                    <a:pt x="1151216" y="137096"/>
                  </a:lnTo>
                  <a:lnTo>
                    <a:pt x="1152766" y="125971"/>
                  </a:lnTo>
                  <a:close/>
                </a:path>
                <a:path w="3326129" h="276860">
                  <a:moveTo>
                    <a:pt x="2151126" y="276606"/>
                  </a:moveTo>
                  <a:lnTo>
                    <a:pt x="2123249" y="176250"/>
                  </a:lnTo>
                  <a:lnTo>
                    <a:pt x="2111298" y="176250"/>
                  </a:lnTo>
                  <a:lnTo>
                    <a:pt x="2111298" y="178701"/>
                  </a:lnTo>
                  <a:lnTo>
                    <a:pt x="2099360" y="186042"/>
                  </a:lnTo>
                  <a:lnTo>
                    <a:pt x="2089277" y="190411"/>
                  </a:lnTo>
                  <a:lnTo>
                    <a:pt x="2076958" y="195224"/>
                  </a:lnTo>
                  <a:lnTo>
                    <a:pt x="2062391" y="199123"/>
                  </a:lnTo>
                  <a:lnTo>
                    <a:pt x="2045601" y="200723"/>
                  </a:lnTo>
                  <a:lnTo>
                    <a:pt x="2028863" y="199809"/>
                  </a:lnTo>
                  <a:lnTo>
                    <a:pt x="1977910" y="186042"/>
                  </a:lnTo>
                  <a:lnTo>
                    <a:pt x="1943176" y="151625"/>
                  </a:lnTo>
                  <a:lnTo>
                    <a:pt x="1938083" y="137083"/>
                  </a:lnTo>
                  <a:lnTo>
                    <a:pt x="1938705" y="121564"/>
                  </a:lnTo>
                  <a:lnTo>
                    <a:pt x="1972919" y="84543"/>
                  </a:lnTo>
                  <a:lnTo>
                    <a:pt x="2017725" y="78333"/>
                  </a:lnTo>
                  <a:lnTo>
                    <a:pt x="2034857" y="79565"/>
                  </a:lnTo>
                  <a:lnTo>
                    <a:pt x="2075472" y="90576"/>
                  </a:lnTo>
                  <a:lnTo>
                    <a:pt x="2093391" y="100368"/>
                  </a:lnTo>
                  <a:lnTo>
                    <a:pt x="2101354" y="100368"/>
                  </a:lnTo>
                  <a:lnTo>
                    <a:pt x="2073478" y="0"/>
                  </a:lnTo>
                  <a:lnTo>
                    <a:pt x="1056081" y="0"/>
                  </a:lnTo>
                  <a:lnTo>
                    <a:pt x="1016254" y="100368"/>
                  </a:lnTo>
                  <a:lnTo>
                    <a:pt x="1032192" y="100368"/>
                  </a:lnTo>
                  <a:lnTo>
                    <a:pt x="1035392" y="99872"/>
                  </a:lnTo>
                  <a:lnTo>
                    <a:pt x="1039901" y="98234"/>
                  </a:lnTo>
                  <a:lnTo>
                    <a:pt x="1058075" y="90576"/>
                  </a:lnTo>
                  <a:lnTo>
                    <a:pt x="1069886" y="86601"/>
                  </a:lnTo>
                  <a:lnTo>
                    <a:pt x="1083945" y="82626"/>
                  </a:lnTo>
                  <a:lnTo>
                    <a:pt x="1099502" y="79565"/>
                  </a:lnTo>
                  <a:lnTo>
                    <a:pt x="1115809" y="78333"/>
                  </a:lnTo>
                  <a:lnTo>
                    <a:pt x="1130960" y="78879"/>
                  </a:lnTo>
                  <a:lnTo>
                    <a:pt x="1171562" y="90576"/>
                  </a:lnTo>
                  <a:lnTo>
                    <a:pt x="1189469" y="121564"/>
                  </a:lnTo>
                  <a:lnTo>
                    <a:pt x="1187488" y="137083"/>
                  </a:lnTo>
                  <a:lnTo>
                    <a:pt x="1157236" y="177025"/>
                  </a:lnTo>
                  <a:lnTo>
                    <a:pt x="1106093" y="197065"/>
                  </a:lnTo>
                  <a:lnTo>
                    <a:pt x="1072007" y="200723"/>
                  </a:lnTo>
                  <a:lnTo>
                    <a:pt x="1055547" y="199123"/>
                  </a:lnTo>
                  <a:lnTo>
                    <a:pt x="1041895" y="195224"/>
                  </a:lnTo>
                  <a:lnTo>
                    <a:pt x="1030846" y="190411"/>
                  </a:lnTo>
                  <a:lnTo>
                    <a:pt x="1022235" y="186042"/>
                  </a:lnTo>
                  <a:lnTo>
                    <a:pt x="1010285" y="178701"/>
                  </a:lnTo>
                  <a:lnTo>
                    <a:pt x="1010285" y="176250"/>
                  </a:lnTo>
                  <a:lnTo>
                    <a:pt x="984402" y="176250"/>
                  </a:lnTo>
                  <a:lnTo>
                    <a:pt x="942594" y="276606"/>
                  </a:lnTo>
                  <a:lnTo>
                    <a:pt x="2151126" y="276606"/>
                  </a:lnTo>
                  <a:close/>
                </a:path>
                <a:path w="3326129" h="276860">
                  <a:moveTo>
                    <a:pt x="3326130" y="276618"/>
                  </a:moveTo>
                  <a:lnTo>
                    <a:pt x="3061678" y="12"/>
                  </a:lnTo>
                  <a:lnTo>
                    <a:pt x="2113229" y="12"/>
                  </a:lnTo>
                  <a:lnTo>
                    <a:pt x="2151011" y="124853"/>
                  </a:lnTo>
                  <a:lnTo>
                    <a:pt x="2101303" y="124853"/>
                  </a:lnTo>
                  <a:lnTo>
                    <a:pt x="2088591" y="122224"/>
                  </a:lnTo>
                  <a:lnTo>
                    <a:pt x="2077186" y="118427"/>
                  </a:lnTo>
                  <a:lnTo>
                    <a:pt x="2057552" y="110159"/>
                  </a:lnTo>
                  <a:lnTo>
                    <a:pt x="2048916" y="105537"/>
                  </a:lnTo>
                  <a:lnTo>
                    <a:pt x="2040648" y="102514"/>
                  </a:lnTo>
                  <a:lnTo>
                    <a:pt x="2032381" y="100876"/>
                  </a:lnTo>
                  <a:lnTo>
                    <a:pt x="2023757" y="100368"/>
                  </a:lnTo>
                  <a:lnTo>
                    <a:pt x="2012251" y="100838"/>
                  </a:lnTo>
                  <a:lnTo>
                    <a:pt x="1976526" y="117817"/>
                  </a:lnTo>
                  <a:lnTo>
                    <a:pt x="1974786" y="125971"/>
                  </a:lnTo>
                  <a:lnTo>
                    <a:pt x="1976031" y="137096"/>
                  </a:lnTo>
                  <a:lnTo>
                    <a:pt x="2007222" y="169684"/>
                  </a:lnTo>
                  <a:lnTo>
                    <a:pt x="2039658" y="173812"/>
                  </a:lnTo>
                  <a:lnTo>
                    <a:pt x="2049094" y="172974"/>
                  </a:lnTo>
                  <a:lnTo>
                    <a:pt x="2057044" y="170751"/>
                  </a:lnTo>
                  <a:lnTo>
                    <a:pt x="2064258" y="167614"/>
                  </a:lnTo>
                  <a:lnTo>
                    <a:pt x="2071471" y="164020"/>
                  </a:lnTo>
                  <a:lnTo>
                    <a:pt x="2086381" y="156070"/>
                  </a:lnTo>
                  <a:lnTo>
                    <a:pt x="2095512" y="153009"/>
                  </a:lnTo>
                  <a:lnTo>
                    <a:pt x="2107260" y="151777"/>
                  </a:lnTo>
                  <a:lnTo>
                    <a:pt x="2158962" y="151777"/>
                  </a:lnTo>
                  <a:lnTo>
                    <a:pt x="2196744" y="276618"/>
                  </a:lnTo>
                  <a:lnTo>
                    <a:pt x="3326130" y="276618"/>
                  </a:lnTo>
                  <a:close/>
                </a:path>
              </a:pathLst>
            </a:custGeom>
            <a:solidFill>
              <a:srgbClr val="6EB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8140" y="4990337"/>
              <a:ext cx="3378200" cy="592455"/>
            </a:xfrm>
            <a:custGeom>
              <a:avLst/>
              <a:gdLst/>
              <a:ahLst/>
              <a:cxnLst/>
              <a:rect l="l" t="t" r="r" b="b"/>
              <a:pathLst>
                <a:path w="3378200" h="592454">
                  <a:moveTo>
                    <a:pt x="909066" y="0"/>
                  </a:moveTo>
                  <a:lnTo>
                    <a:pt x="0" y="0"/>
                  </a:lnTo>
                  <a:lnTo>
                    <a:pt x="0" y="592074"/>
                  </a:lnTo>
                  <a:lnTo>
                    <a:pt x="909066" y="592074"/>
                  </a:lnTo>
                  <a:lnTo>
                    <a:pt x="909066" y="376770"/>
                  </a:lnTo>
                  <a:lnTo>
                    <a:pt x="885190" y="376770"/>
                  </a:lnTo>
                  <a:lnTo>
                    <a:pt x="885190" y="379222"/>
                  </a:lnTo>
                  <a:lnTo>
                    <a:pt x="869276" y="391452"/>
                  </a:lnTo>
                  <a:lnTo>
                    <a:pt x="857707" y="400824"/>
                  </a:lnTo>
                  <a:lnTo>
                    <a:pt x="843915" y="409498"/>
                  </a:lnTo>
                  <a:lnTo>
                    <a:pt x="827874" y="415886"/>
                  </a:lnTo>
                  <a:lnTo>
                    <a:pt x="809599" y="418363"/>
                  </a:lnTo>
                  <a:lnTo>
                    <a:pt x="791730" y="417296"/>
                  </a:lnTo>
                  <a:lnTo>
                    <a:pt x="739978" y="393903"/>
                  </a:lnTo>
                  <a:lnTo>
                    <a:pt x="715860" y="353237"/>
                  </a:lnTo>
                  <a:lnTo>
                    <a:pt x="708152" y="296037"/>
                  </a:lnTo>
                  <a:lnTo>
                    <a:pt x="710603" y="265950"/>
                  </a:lnTo>
                  <a:lnTo>
                    <a:pt x="727456" y="215874"/>
                  </a:lnTo>
                  <a:lnTo>
                    <a:pt x="756729" y="185712"/>
                  </a:lnTo>
                  <a:lnTo>
                    <a:pt x="809599" y="171259"/>
                  </a:lnTo>
                  <a:lnTo>
                    <a:pt x="828179" y="174510"/>
                  </a:lnTo>
                  <a:lnTo>
                    <a:pt x="871270" y="203073"/>
                  </a:lnTo>
                  <a:lnTo>
                    <a:pt x="886688" y="218363"/>
                  </a:lnTo>
                  <a:lnTo>
                    <a:pt x="890282" y="221653"/>
                  </a:lnTo>
                  <a:lnTo>
                    <a:pt x="893152" y="222643"/>
                  </a:lnTo>
                  <a:lnTo>
                    <a:pt x="909066" y="222643"/>
                  </a:lnTo>
                  <a:lnTo>
                    <a:pt x="909066" y="0"/>
                  </a:lnTo>
                  <a:close/>
                </a:path>
                <a:path w="3378200" h="592454">
                  <a:moveTo>
                    <a:pt x="2415844" y="296049"/>
                  </a:moveTo>
                  <a:lnTo>
                    <a:pt x="2404922" y="246164"/>
                  </a:lnTo>
                  <a:lnTo>
                    <a:pt x="2367165" y="221157"/>
                  </a:lnTo>
                  <a:lnTo>
                    <a:pt x="2354173" y="220205"/>
                  </a:lnTo>
                  <a:lnTo>
                    <a:pt x="2344369" y="221881"/>
                  </a:lnTo>
                  <a:lnTo>
                    <a:pt x="2335517" y="226314"/>
                  </a:lnTo>
                  <a:lnTo>
                    <a:pt x="2327021" y="232587"/>
                  </a:lnTo>
                  <a:lnTo>
                    <a:pt x="2318359" y="239788"/>
                  </a:lnTo>
                  <a:lnTo>
                    <a:pt x="2309241" y="249567"/>
                  </a:lnTo>
                  <a:lnTo>
                    <a:pt x="2299208" y="259346"/>
                  </a:lnTo>
                  <a:lnTo>
                    <a:pt x="2287308" y="267296"/>
                  </a:lnTo>
                  <a:lnTo>
                    <a:pt x="2272614" y="271589"/>
                  </a:lnTo>
                  <a:lnTo>
                    <a:pt x="2185073" y="271589"/>
                  </a:lnTo>
                  <a:lnTo>
                    <a:pt x="2185073" y="0"/>
                  </a:lnTo>
                  <a:lnTo>
                    <a:pt x="957643" y="0"/>
                  </a:lnTo>
                  <a:lnTo>
                    <a:pt x="957643" y="271589"/>
                  </a:lnTo>
                  <a:lnTo>
                    <a:pt x="890003" y="271589"/>
                  </a:lnTo>
                  <a:lnTo>
                    <a:pt x="876439" y="267296"/>
                  </a:lnTo>
                  <a:lnTo>
                    <a:pt x="865124" y="259346"/>
                  </a:lnTo>
                  <a:lnTo>
                    <a:pt x="855306" y="249567"/>
                  </a:lnTo>
                  <a:lnTo>
                    <a:pt x="846239" y="239788"/>
                  </a:lnTo>
                  <a:lnTo>
                    <a:pt x="837552" y="232587"/>
                  </a:lnTo>
                  <a:lnTo>
                    <a:pt x="829068" y="226314"/>
                  </a:lnTo>
                  <a:lnTo>
                    <a:pt x="820204" y="221881"/>
                  </a:lnTo>
                  <a:lnTo>
                    <a:pt x="810425" y="220205"/>
                  </a:lnTo>
                  <a:lnTo>
                    <a:pt x="797420" y="221157"/>
                  </a:lnTo>
                  <a:lnTo>
                    <a:pt x="759663" y="246164"/>
                  </a:lnTo>
                  <a:lnTo>
                    <a:pt x="748753" y="296049"/>
                  </a:lnTo>
                  <a:lnTo>
                    <a:pt x="749020" y="317258"/>
                  </a:lnTo>
                  <a:lnTo>
                    <a:pt x="766660" y="354774"/>
                  </a:lnTo>
                  <a:lnTo>
                    <a:pt x="810425" y="369455"/>
                  </a:lnTo>
                  <a:lnTo>
                    <a:pt x="820204" y="368147"/>
                  </a:lnTo>
                  <a:lnTo>
                    <a:pt x="829068" y="364553"/>
                  </a:lnTo>
                  <a:lnTo>
                    <a:pt x="837552" y="359130"/>
                  </a:lnTo>
                  <a:lnTo>
                    <a:pt x="846239" y="352323"/>
                  </a:lnTo>
                  <a:lnTo>
                    <a:pt x="855306" y="344373"/>
                  </a:lnTo>
                  <a:lnTo>
                    <a:pt x="865124" y="336423"/>
                  </a:lnTo>
                  <a:lnTo>
                    <a:pt x="876439" y="330301"/>
                  </a:lnTo>
                  <a:lnTo>
                    <a:pt x="890003" y="327863"/>
                  </a:lnTo>
                  <a:lnTo>
                    <a:pt x="957643" y="327863"/>
                  </a:lnTo>
                  <a:lnTo>
                    <a:pt x="957643" y="592086"/>
                  </a:lnTo>
                  <a:lnTo>
                    <a:pt x="2185073" y="592086"/>
                  </a:lnTo>
                  <a:lnTo>
                    <a:pt x="2185073" y="327863"/>
                  </a:lnTo>
                  <a:lnTo>
                    <a:pt x="2274595" y="327863"/>
                  </a:lnTo>
                  <a:lnTo>
                    <a:pt x="2288146" y="330301"/>
                  </a:lnTo>
                  <a:lnTo>
                    <a:pt x="2299462" y="336423"/>
                  </a:lnTo>
                  <a:lnTo>
                    <a:pt x="2309279" y="344373"/>
                  </a:lnTo>
                  <a:lnTo>
                    <a:pt x="2318359" y="352323"/>
                  </a:lnTo>
                  <a:lnTo>
                    <a:pt x="2327021" y="359130"/>
                  </a:lnTo>
                  <a:lnTo>
                    <a:pt x="2335517" y="364553"/>
                  </a:lnTo>
                  <a:lnTo>
                    <a:pt x="2344369" y="368147"/>
                  </a:lnTo>
                  <a:lnTo>
                    <a:pt x="2354173" y="369455"/>
                  </a:lnTo>
                  <a:lnTo>
                    <a:pt x="2367165" y="368528"/>
                  </a:lnTo>
                  <a:lnTo>
                    <a:pt x="2406040" y="345935"/>
                  </a:lnTo>
                  <a:lnTo>
                    <a:pt x="2415552" y="317258"/>
                  </a:lnTo>
                  <a:lnTo>
                    <a:pt x="2415844" y="296049"/>
                  </a:lnTo>
                  <a:close/>
                </a:path>
                <a:path w="3378200" h="592454">
                  <a:moveTo>
                    <a:pt x="3377946" y="0"/>
                  </a:moveTo>
                  <a:lnTo>
                    <a:pt x="2231898" y="0"/>
                  </a:lnTo>
                  <a:lnTo>
                    <a:pt x="2231898" y="222643"/>
                  </a:lnTo>
                  <a:lnTo>
                    <a:pt x="2269706" y="222643"/>
                  </a:lnTo>
                  <a:lnTo>
                    <a:pt x="2272563" y="221653"/>
                  </a:lnTo>
                  <a:lnTo>
                    <a:pt x="2276170" y="218363"/>
                  </a:lnTo>
                  <a:lnTo>
                    <a:pt x="2282012" y="212331"/>
                  </a:lnTo>
                  <a:lnTo>
                    <a:pt x="2291588" y="203073"/>
                  </a:lnTo>
                  <a:lnTo>
                    <a:pt x="2303462" y="192951"/>
                  </a:lnTo>
                  <a:lnTo>
                    <a:pt x="2317953" y="182587"/>
                  </a:lnTo>
                  <a:lnTo>
                    <a:pt x="2334679" y="174510"/>
                  </a:lnTo>
                  <a:lnTo>
                    <a:pt x="2353272" y="171259"/>
                  </a:lnTo>
                  <a:lnTo>
                    <a:pt x="2371140" y="172720"/>
                  </a:lnTo>
                  <a:lnTo>
                    <a:pt x="2422906" y="198183"/>
                  </a:lnTo>
                  <a:lnTo>
                    <a:pt x="2445537" y="238861"/>
                  </a:lnTo>
                  <a:lnTo>
                    <a:pt x="2454745" y="296037"/>
                  </a:lnTo>
                  <a:lnTo>
                    <a:pt x="2453398" y="326123"/>
                  </a:lnTo>
                  <a:lnTo>
                    <a:pt x="2436545" y="376212"/>
                  </a:lnTo>
                  <a:lnTo>
                    <a:pt x="2406142" y="405993"/>
                  </a:lnTo>
                  <a:lnTo>
                    <a:pt x="2353272" y="418376"/>
                  </a:lnTo>
                  <a:lnTo>
                    <a:pt x="2334984" y="415899"/>
                  </a:lnTo>
                  <a:lnTo>
                    <a:pt x="2318943" y="409511"/>
                  </a:lnTo>
                  <a:lnTo>
                    <a:pt x="2305139" y="400824"/>
                  </a:lnTo>
                  <a:lnTo>
                    <a:pt x="2293582" y="391452"/>
                  </a:lnTo>
                  <a:lnTo>
                    <a:pt x="2277656" y="379222"/>
                  </a:lnTo>
                  <a:lnTo>
                    <a:pt x="2277656" y="376783"/>
                  </a:lnTo>
                  <a:lnTo>
                    <a:pt x="2231898" y="376783"/>
                  </a:lnTo>
                  <a:lnTo>
                    <a:pt x="2231898" y="592074"/>
                  </a:lnTo>
                  <a:lnTo>
                    <a:pt x="3377946" y="592074"/>
                  </a:lnTo>
                  <a:lnTo>
                    <a:pt x="3377946" y="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79342" y="2655569"/>
              <a:ext cx="232651" cy="2402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53434" y="5122163"/>
              <a:ext cx="186156" cy="2181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53434" y="3275837"/>
              <a:ext cx="186918" cy="23646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51910" y="3878732"/>
              <a:ext cx="208915" cy="874394"/>
            </a:xfrm>
            <a:custGeom>
              <a:avLst/>
              <a:gdLst/>
              <a:ahLst/>
              <a:cxnLst/>
              <a:rect l="l" t="t" r="r" b="b"/>
              <a:pathLst>
                <a:path w="208914" h="874395">
                  <a:moveTo>
                    <a:pt x="153416" y="837171"/>
                  </a:moveTo>
                  <a:lnTo>
                    <a:pt x="79095" y="837171"/>
                  </a:lnTo>
                  <a:lnTo>
                    <a:pt x="79095" y="864743"/>
                  </a:lnTo>
                  <a:lnTo>
                    <a:pt x="86652" y="868184"/>
                  </a:lnTo>
                  <a:lnTo>
                    <a:pt x="95643" y="871181"/>
                  </a:lnTo>
                  <a:lnTo>
                    <a:pt x="105511" y="873302"/>
                  </a:lnTo>
                  <a:lnTo>
                    <a:pt x="115735" y="874102"/>
                  </a:lnTo>
                  <a:lnTo>
                    <a:pt x="126174" y="873302"/>
                  </a:lnTo>
                  <a:lnTo>
                    <a:pt x="136131" y="871181"/>
                  </a:lnTo>
                  <a:lnTo>
                    <a:pt x="145313" y="868184"/>
                  </a:lnTo>
                  <a:lnTo>
                    <a:pt x="153416" y="864743"/>
                  </a:lnTo>
                  <a:lnTo>
                    <a:pt x="153416" y="837171"/>
                  </a:lnTo>
                  <a:close/>
                </a:path>
                <a:path w="208914" h="874395">
                  <a:moveTo>
                    <a:pt x="192722" y="88531"/>
                  </a:moveTo>
                  <a:lnTo>
                    <a:pt x="192519" y="85445"/>
                  </a:lnTo>
                  <a:lnTo>
                    <a:pt x="190881" y="60350"/>
                  </a:lnTo>
                  <a:lnTo>
                    <a:pt x="182156" y="32537"/>
                  </a:lnTo>
                  <a:lnTo>
                    <a:pt x="174917" y="24269"/>
                  </a:lnTo>
                  <a:lnTo>
                    <a:pt x="167703" y="16040"/>
                  </a:lnTo>
                  <a:lnTo>
                    <a:pt x="167703" y="54063"/>
                  </a:lnTo>
                  <a:lnTo>
                    <a:pt x="166712" y="67081"/>
                  </a:lnTo>
                  <a:lnTo>
                    <a:pt x="159816" y="78714"/>
                  </a:lnTo>
                  <a:lnTo>
                    <a:pt x="153047" y="85445"/>
                  </a:lnTo>
                  <a:lnTo>
                    <a:pt x="145910" y="84886"/>
                  </a:lnTo>
                  <a:lnTo>
                    <a:pt x="137833" y="79019"/>
                  </a:lnTo>
                  <a:lnTo>
                    <a:pt x="128257" y="69799"/>
                  </a:lnTo>
                  <a:lnTo>
                    <a:pt x="118948" y="63322"/>
                  </a:lnTo>
                  <a:lnTo>
                    <a:pt x="111404" y="56883"/>
                  </a:lnTo>
                  <a:lnTo>
                    <a:pt x="107886" y="48768"/>
                  </a:lnTo>
                  <a:lnTo>
                    <a:pt x="110718" y="37261"/>
                  </a:lnTo>
                  <a:lnTo>
                    <a:pt x="119862" y="28562"/>
                  </a:lnTo>
                  <a:lnTo>
                    <a:pt x="131699" y="24269"/>
                  </a:lnTo>
                  <a:lnTo>
                    <a:pt x="144183" y="25311"/>
                  </a:lnTo>
                  <a:lnTo>
                    <a:pt x="155308" y="32550"/>
                  </a:lnTo>
                  <a:lnTo>
                    <a:pt x="163614" y="41821"/>
                  </a:lnTo>
                  <a:lnTo>
                    <a:pt x="167703" y="54063"/>
                  </a:lnTo>
                  <a:lnTo>
                    <a:pt x="167703" y="16040"/>
                  </a:lnTo>
                  <a:lnTo>
                    <a:pt x="164757" y="12661"/>
                  </a:lnTo>
                  <a:lnTo>
                    <a:pt x="141617" y="1536"/>
                  </a:lnTo>
                  <a:lnTo>
                    <a:pt x="115722" y="0"/>
                  </a:lnTo>
                  <a:lnTo>
                    <a:pt x="90779" y="10388"/>
                  </a:lnTo>
                  <a:lnTo>
                    <a:pt x="71437" y="26835"/>
                  </a:lnTo>
                  <a:lnTo>
                    <a:pt x="59702" y="48488"/>
                  </a:lnTo>
                  <a:lnTo>
                    <a:pt x="57607" y="74523"/>
                  </a:lnTo>
                  <a:lnTo>
                    <a:pt x="58381" y="82042"/>
                  </a:lnTo>
                  <a:lnTo>
                    <a:pt x="60413" y="90601"/>
                  </a:lnTo>
                  <a:lnTo>
                    <a:pt x="63309" y="99250"/>
                  </a:lnTo>
                  <a:lnTo>
                    <a:pt x="66624" y="107061"/>
                  </a:lnTo>
                  <a:lnTo>
                    <a:pt x="4508" y="208876"/>
                  </a:lnTo>
                  <a:lnTo>
                    <a:pt x="0" y="208876"/>
                  </a:lnTo>
                  <a:lnTo>
                    <a:pt x="0" y="223050"/>
                  </a:lnTo>
                  <a:lnTo>
                    <a:pt x="4508" y="246138"/>
                  </a:lnTo>
                  <a:lnTo>
                    <a:pt x="4508" y="250863"/>
                  </a:lnTo>
                  <a:lnTo>
                    <a:pt x="9017" y="256108"/>
                  </a:lnTo>
                  <a:lnTo>
                    <a:pt x="13525" y="256108"/>
                  </a:lnTo>
                  <a:lnTo>
                    <a:pt x="31051" y="250863"/>
                  </a:lnTo>
                  <a:lnTo>
                    <a:pt x="35572" y="250863"/>
                  </a:lnTo>
                  <a:lnTo>
                    <a:pt x="40081" y="246138"/>
                  </a:lnTo>
                  <a:lnTo>
                    <a:pt x="44589" y="241947"/>
                  </a:lnTo>
                  <a:lnTo>
                    <a:pt x="71132" y="199961"/>
                  </a:lnTo>
                  <a:lnTo>
                    <a:pt x="88671" y="195237"/>
                  </a:lnTo>
                  <a:lnTo>
                    <a:pt x="115722" y="144322"/>
                  </a:lnTo>
                  <a:lnTo>
                    <a:pt x="123532" y="146316"/>
                  </a:lnTo>
                  <a:lnTo>
                    <a:pt x="132753" y="146100"/>
                  </a:lnTo>
                  <a:lnTo>
                    <a:pt x="141224" y="144995"/>
                  </a:lnTo>
                  <a:lnTo>
                    <a:pt x="146786" y="144322"/>
                  </a:lnTo>
                  <a:lnTo>
                    <a:pt x="169735" y="134454"/>
                  </a:lnTo>
                  <a:lnTo>
                    <a:pt x="185369" y="114541"/>
                  </a:lnTo>
                  <a:lnTo>
                    <a:pt x="192722" y="88531"/>
                  </a:lnTo>
                  <a:close/>
                </a:path>
                <a:path w="208914" h="874395">
                  <a:moveTo>
                    <a:pt x="208889" y="694105"/>
                  </a:moveTo>
                  <a:lnTo>
                    <a:pt x="201536" y="666254"/>
                  </a:lnTo>
                  <a:lnTo>
                    <a:pt x="186474" y="643115"/>
                  </a:lnTo>
                  <a:lnTo>
                    <a:pt x="185077" y="640981"/>
                  </a:lnTo>
                  <a:lnTo>
                    <a:pt x="181152" y="638403"/>
                  </a:lnTo>
                  <a:lnTo>
                    <a:pt x="181152" y="694105"/>
                  </a:lnTo>
                  <a:lnTo>
                    <a:pt x="179463" y="707351"/>
                  </a:lnTo>
                  <a:lnTo>
                    <a:pt x="174739" y="719607"/>
                  </a:lnTo>
                  <a:lnTo>
                    <a:pt x="167462" y="731862"/>
                  </a:lnTo>
                  <a:lnTo>
                    <a:pt x="158127" y="745083"/>
                  </a:lnTo>
                  <a:lnTo>
                    <a:pt x="148183" y="756196"/>
                  </a:lnTo>
                  <a:lnTo>
                    <a:pt x="139865" y="769150"/>
                  </a:lnTo>
                  <a:lnTo>
                    <a:pt x="132422" y="783869"/>
                  </a:lnTo>
                  <a:lnTo>
                    <a:pt x="125145" y="800227"/>
                  </a:lnTo>
                  <a:lnTo>
                    <a:pt x="106832" y="800227"/>
                  </a:lnTo>
                  <a:lnTo>
                    <a:pt x="99695" y="783869"/>
                  </a:lnTo>
                  <a:lnTo>
                    <a:pt x="92176" y="769150"/>
                  </a:lnTo>
                  <a:lnTo>
                    <a:pt x="83870" y="756196"/>
                  </a:lnTo>
                  <a:lnTo>
                    <a:pt x="74383" y="745083"/>
                  </a:lnTo>
                  <a:lnTo>
                    <a:pt x="64820" y="731862"/>
                  </a:lnTo>
                  <a:lnTo>
                    <a:pt x="57569" y="719607"/>
                  </a:lnTo>
                  <a:lnTo>
                    <a:pt x="52959" y="707351"/>
                  </a:lnTo>
                  <a:lnTo>
                    <a:pt x="51358" y="694105"/>
                  </a:lnTo>
                  <a:lnTo>
                    <a:pt x="58242" y="672541"/>
                  </a:lnTo>
                  <a:lnTo>
                    <a:pt x="71564" y="656513"/>
                  </a:lnTo>
                  <a:lnTo>
                    <a:pt x="90881" y="646557"/>
                  </a:lnTo>
                  <a:lnTo>
                    <a:pt x="115735" y="643115"/>
                  </a:lnTo>
                  <a:lnTo>
                    <a:pt x="141185" y="646557"/>
                  </a:lnTo>
                  <a:lnTo>
                    <a:pt x="160807" y="656513"/>
                  </a:lnTo>
                  <a:lnTo>
                    <a:pt x="174231" y="672541"/>
                  </a:lnTo>
                  <a:lnTo>
                    <a:pt x="181152" y="694105"/>
                  </a:lnTo>
                  <a:lnTo>
                    <a:pt x="181152" y="638403"/>
                  </a:lnTo>
                  <a:lnTo>
                    <a:pt x="157226" y="622630"/>
                  </a:lnTo>
                  <a:lnTo>
                    <a:pt x="115735" y="615543"/>
                  </a:lnTo>
                  <a:lnTo>
                    <a:pt x="74841" y="622630"/>
                  </a:lnTo>
                  <a:lnTo>
                    <a:pt x="47294" y="640981"/>
                  </a:lnTo>
                  <a:lnTo>
                    <a:pt x="30937" y="666254"/>
                  </a:lnTo>
                  <a:lnTo>
                    <a:pt x="23622" y="694105"/>
                  </a:lnTo>
                  <a:lnTo>
                    <a:pt x="32283" y="730008"/>
                  </a:lnTo>
                  <a:lnTo>
                    <a:pt x="70421" y="787755"/>
                  </a:lnTo>
                  <a:lnTo>
                    <a:pt x="79095" y="823645"/>
                  </a:lnTo>
                  <a:lnTo>
                    <a:pt x="153416" y="823645"/>
                  </a:lnTo>
                  <a:lnTo>
                    <a:pt x="159499" y="800227"/>
                  </a:lnTo>
                  <a:lnTo>
                    <a:pt x="162737" y="787755"/>
                  </a:lnTo>
                  <a:lnTo>
                    <a:pt x="182918" y="758875"/>
                  </a:lnTo>
                  <a:lnTo>
                    <a:pt x="202209" y="730008"/>
                  </a:lnTo>
                  <a:lnTo>
                    <a:pt x="208889" y="694105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96334" y="2638805"/>
              <a:ext cx="280035" cy="280670"/>
            </a:xfrm>
            <a:custGeom>
              <a:avLst/>
              <a:gdLst/>
              <a:ahLst/>
              <a:cxnLst/>
              <a:rect l="l" t="t" r="r" b="b"/>
              <a:pathLst>
                <a:path w="280035" h="280669">
                  <a:moveTo>
                    <a:pt x="139827" y="0"/>
                  </a:moveTo>
                  <a:lnTo>
                    <a:pt x="95629" y="7148"/>
                  </a:lnTo>
                  <a:lnTo>
                    <a:pt x="57245" y="27052"/>
                  </a:lnTo>
                  <a:lnTo>
                    <a:pt x="26977" y="57404"/>
                  </a:lnTo>
                  <a:lnTo>
                    <a:pt x="7128" y="95892"/>
                  </a:lnTo>
                  <a:lnTo>
                    <a:pt x="0" y="140208"/>
                  </a:lnTo>
                  <a:lnTo>
                    <a:pt x="7128" y="184523"/>
                  </a:lnTo>
                  <a:lnTo>
                    <a:pt x="26977" y="223011"/>
                  </a:lnTo>
                  <a:lnTo>
                    <a:pt x="57245" y="253363"/>
                  </a:lnTo>
                  <a:lnTo>
                    <a:pt x="95629" y="273267"/>
                  </a:lnTo>
                  <a:lnTo>
                    <a:pt x="139827" y="280416"/>
                  </a:lnTo>
                  <a:lnTo>
                    <a:pt x="184024" y="273267"/>
                  </a:lnTo>
                  <a:lnTo>
                    <a:pt x="222408" y="253363"/>
                  </a:lnTo>
                  <a:lnTo>
                    <a:pt x="252676" y="223011"/>
                  </a:lnTo>
                  <a:lnTo>
                    <a:pt x="272525" y="184523"/>
                  </a:lnTo>
                  <a:lnTo>
                    <a:pt x="279654" y="140208"/>
                  </a:lnTo>
                  <a:lnTo>
                    <a:pt x="272525" y="95892"/>
                  </a:lnTo>
                  <a:lnTo>
                    <a:pt x="252676" y="57404"/>
                  </a:lnTo>
                  <a:lnTo>
                    <a:pt x="222408" y="27052"/>
                  </a:lnTo>
                  <a:lnTo>
                    <a:pt x="184024" y="7148"/>
                  </a:lnTo>
                  <a:lnTo>
                    <a:pt x="139827" y="0"/>
                  </a:lnTo>
                  <a:close/>
                </a:path>
              </a:pathLst>
            </a:custGeom>
            <a:solidFill>
              <a:srgbClr val="C03B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96334" y="2638805"/>
              <a:ext cx="280035" cy="280670"/>
            </a:xfrm>
            <a:custGeom>
              <a:avLst/>
              <a:gdLst/>
              <a:ahLst/>
              <a:cxnLst/>
              <a:rect l="l" t="t" r="r" b="b"/>
              <a:pathLst>
                <a:path w="280035" h="280669">
                  <a:moveTo>
                    <a:pt x="0" y="140208"/>
                  </a:moveTo>
                  <a:lnTo>
                    <a:pt x="7128" y="95892"/>
                  </a:lnTo>
                  <a:lnTo>
                    <a:pt x="26977" y="57404"/>
                  </a:lnTo>
                  <a:lnTo>
                    <a:pt x="57245" y="27052"/>
                  </a:lnTo>
                  <a:lnTo>
                    <a:pt x="95629" y="7148"/>
                  </a:lnTo>
                  <a:lnTo>
                    <a:pt x="139827" y="0"/>
                  </a:lnTo>
                  <a:lnTo>
                    <a:pt x="184024" y="7148"/>
                  </a:lnTo>
                  <a:lnTo>
                    <a:pt x="222408" y="27052"/>
                  </a:lnTo>
                  <a:lnTo>
                    <a:pt x="252676" y="57404"/>
                  </a:lnTo>
                  <a:lnTo>
                    <a:pt x="272525" y="95892"/>
                  </a:lnTo>
                  <a:lnTo>
                    <a:pt x="279654" y="140208"/>
                  </a:lnTo>
                  <a:lnTo>
                    <a:pt x="272525" y="184523"/>
                  </a:lnTo>
                  <a:lnTo>
                    <a:pt x="252676" y="223011"/>
                  </a:lnTo>
                  <a:lnTo>
                    <a:pt x="222408" y="253363"/>
                  </a:lnTo>
                  <a:lnTo>
                    <a:pt x="184024" y="273267"/>
                  </a:lnTo>
                  <a:lnTo>
                    <a:pt x="139827" y="280416"/>
                  </a:lnTo>
                  <a:lnTo>
                    <a:pt x="95629" y="273267"/>
                  </a:lnTo>
                  <a:lnTo>
                    <a:pt x="57245" y="253363"/>
                  </a:lnTo>
                  <a:lnTo>
                    <a:pt x="26977" y="223011"/>
                  </a:lnTo>
                  <a:lnTo>
                    <a:pt x="7128" y="184523"/>
                  </a:lnTo>
                  <a:lnTo>
                    <a:pt x="0" y="140208"/>
                  </a:lnTo>
                  <a:close/>
                </a:path>
              </a:pathLst>
            </a:custGeom>
            <a:ln w="3810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278109" y="2648229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177284" y="3231642"/>
            <a:ext cx="318135" cy="932180"/>
            <a:chOff x="4177284" y="3231642"/>
            <a:chExt cx="318135" cy="932180"/>
          </a:xfrm>
        </p:grpSpPr>
        <p:sp>
          <p:nvSpPr>
            <p:cNvPr id="30" name="object 30"/>
            <p:cNvSpPr/>
            <p:nvPr/>
          </p:nvSpPr>
          <p:spPr>
            <a:xfrm>
              <a:off x="4196334" y="3250692"/>
              <a:ext cx="280035" cy="280670"/>
            </a:xfrm>
            <a:custGeom>
              <a:avLst/>
              <a:gdLst/>
              <a:ahLst/>
              <a:cxnLst/>
              <a:rect l="l" t="t" r="r" b="b"/>
              <a:pathLst>
                <a:path w="280035" h="280670">
                  <a:moveTo>
                    <a:pt x="139827" y="0"/>
                  </a:moveTo>
                  <a:lnTo>
                    <a:pt x="95629" y="7148"/>
                  </a:lnTo>
                  <a:lnTo>
                    <a:pt x="57245" y="27052"/>
                  </a:lnTo>
                  <a:lnTo>
                    <a:pt x="26977" y="57404"/>
                  </a:lnTo>
                  <a:lnTo>
                    <a:pt x="7128" y="95892"/>
                  </a:lnTo>
                  <a:lnTo>
                    <a:pt x="0" y="140208"/>
                  </a:lnTo>
                  <a:lnTo>
                    <a:pt x="7128" y="184523"/>
                  </a:lnTo>
                  <a:lnTo>
                    <a:pt x="26977" y="223011"/>
                  </a:lnTo>
                  <a:lnTo>
                    <a:pt x="57245" y="253363"/>
                  </a:lnTo>
                  <a:lnTo>
                    <a:pt x="95629" y="273267"/>
                  </a:lnTo>
                  <a:lnTo>
                    <a:pt x="139827" y="280416"/>
                  </a:lnTo>
                  <a:lnTo>
                    <a:pt x="184024" y="273267"/>
                  </a:lnTo>
                  <a:lnTo>
                    <a:pt x="222408" y="253363"/>
                  </a:lnTo>
                  <a:lnTo>
                    <a:pt x="252676" y="223011"/>
                  </a:lnTo>
                  <a:lnTo>
                    <a:pt x="272525" y="184523"/>
                  </a:lnTo>
                  <a:lnTo>
                    <a:pt x="279654" y="140208"/>
                  </a:lnTo>
                  <a:lnTo>
                    <a:pt x="272525" y="95892"/>
                  </a:lnTo>
                  <a:lnTo>
                    <a:pt x="252676" y="57404"/>
                  </a:lnTo>
                  <a:lnTo>
                    <a:pt x="222408" y="27052"/>
                  </a:lnTo>
                  <a:lnTo>
                    <a:pt x="184024" y="7148"/>
                  </a:lnTo>
                  <a:lnTo>
                    <a:pt x="139827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96334" y="3250692"/>
              <a:ext cx="280035" cy="280670"/>
            </a:xfrm>
            <a:custGeom>
              <a:avLst/>
              <a:gdLst/>
              <a:ahLst/>
              <a:cxnLst/>
              <a:rect l="l" t="t" r="r" b="b"/>
              <a:pathLst>
                <a:path w="280035" h="280670">
                  <a:moveTo>
                    <a:pt x="0" y="140208"/>
                  </a:moveTo>
                  <a:lnTo>
                    <a:pt x="7128" y="95892"/>
                  </a:lnTo>
                  <a:lnTo>
                    <a:pt x="26977" y="57404"/>
                  </a:lnTo>
                  <a:lnTo>
                    <a:pt x="57245" y="27052"/>
                  </a:lnTo>
                  <a:lnTo>
                    <a:pt x="95629" y="7148"/>
                  </a:lnTo>
                  <a:lnTo>
                    <a:pt x="139827" y="0"/>
                  </a:lnTo>
                  <a:lnTo>
                    <a:pt x="184024" y="7148"/>
                  </a:lnTo>
                  <a:lnTo>
                    <a:pt x="222408" y="27052"/>
                  </a:lnTo>
                  <a:lnTo>
                    <a:pt x="252676" y="57404"/>
                  </a:lnTo>
                  <a:lnTo>
                    <a:pt x="272525" y="95892"/>
                  </a:lnTo>
                  <a:lnTo>
                    <a:pt x="279654" y="140208"/>
                  </a:lnTo>
                  <a:lnTo>
                    <a:pt x="272525" y="184523"/>
                  </a:lnTo>
                  <a:lnTo>
                    <a:pt x="252676" y="223011"/>
                  </a:lnTo>
                  <a:lnTo>
                    <a:pt x="222408" y="253363"/>
                  </a:lnTo>
                  <a:lnTo>
                    <a:pt x="184024" y="273267"/>
                  </a:lnTo>
                  <a:lnTo>
                    <a:pt x="139827" y="280416"/>
                  </a:lnTo>
                  <a:lnTo>
                    <a:pt x="95629" y="273267"/>
                  </a:lnTo>
                  <a:lnTo>
                    <a:pt x="57245" y="253363"/>
                  </a:lnTo>
                  <a:lnTo>
                    <a:pt x="26977" y="223011"/>
                  </a:lnTo>
                  <a:lnTo>
                    <a:pt x="7128" y="184523"/>
                  </a:lnTo>
                  <a:lnTo>
                    <a:pt x="0" y="140208"/>
                  </a:lnTo>
                  <a:close/>
                </a:path>
              </a:pathLst>
            </a:custGeom>
            <a:ln w="3810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96334" y="3864864"/>
              <a:ext cx="268605" cy="280035"/>
            </a:xfrm>
            <a:custGeom>
              <a:avLst/>
              <a:gdLst/>
              <a:ahLst/>
              <a:cxnLst/>
              <a:rect l="l" t="t" r="r" b="b"/>
              <a:pathLst>
                <a:path w="268604" h="280035">
                  <a:moveTo>
                    <a:pt x="134112" y="0"/>
                  </a:moveTo>
                  <a:lnTo>
                    <a:pt x="91722" y="7128"/>
                  </a:lnTo>
                  <a:lnTo>
                    <a:pt x="54907" y="26977"/>
                  </a:lnTo>
                  <a:lnTo>
                    <a:pt x="25876" y="57245"/>
                  </a:lnTo>
                  <a:lnTo>
                    <a:pt x="6837" y="95629"/>
                  </a:lnTo>
                  <a:lnTo>
                    <a:pt x="0" y="139826"/>
                  </a:lnTo>
                  <a:lnTo>
                    <a:pt x="6837" y="184024"/>
                  </a:lnTo>
                  <a:lnTo>
                    <a:pt x="25876" y="222408"/>
                  </a:lnTo>
                  <a:lnTo>
                    <a:pt x="54907" y="252676"/>
                  </a:lnTo>
                  <a:lnTo>
                    <a:pt x="91722" y="272525"/>
                  </a:lnTo>
                  <a:lnTo>
                    <a:pt x="134112" y="279653"/>
                  </a:lnTo>
                  <a:lnTo>
                    <a:pt x="176501" y="272525"/>
                  </a:lnTo>
                  <a:lnTo>
                    <a:pt x="213316" y="252676"/>
                  </a:lnTo>
                  <a:lnTo>
                    <a:pt x="242347" y="222408"/>
                  </a:lnTo>
                  <a:lnTo>
                    <a:pt x="261386" y="184024"/>
                  </a:lnTo>
                  <a:lnTo>
                    <a:pt x="268224" y="139826"/>
                  </a:lnTo>
                  <a:lnTo>
                    <a:pt x="261386" y="95629"/>
                  </a:lnTo>
                  <a:lnTo>
                    <a:pt x="242347" y="57245"/>
                  </a:lnTo>
                  <a:lnTo>
                    <a:pt x="213316" y="26977"/>
                  </a:lnTo>
                  <a:lnTo>
                    <a:pt x="176501" y="7128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96334" y="3864864"/>
              <a:ext cx="268605" cy="280035"/>
            </a:xfrm>
            <a:custGeom>
              <a:avLst/>
              <a:gdLst/>
              <a:ahLst/>
              <a:cxnLst/>
              <a:rect l="l" t="t" r="r" b="b"/>
              <a:pathLst>
                <a:path w="268604" h="280035">
                  <a:moveTo>
                    <a:pt x="0" y="139826"/>
                  </a:moveTo>
                  <a:lnTo>
                    <a:pt x="6837" y="95629"/>
                  </a:lnTo>
                  <a:lnTo>
                    <a:pt x="25876" y="57245"/>
                  </a:lnTo>
                  <a:lnTo>
                    <a:pt x="54907" y="26977"/>
                  </a:lnTo>
                  <a:lnTo>
                    <a:pt x="91722" y="7128"/>
                  </a:lnTo>
                  <a:lnTo>
                    <a:pt x="134112" y="0"/>
                  </a:lnTo>
                  <a:lnTo>
                    <a:pt x="176501" y="7128"/>
                  </a:lnTo>
                  <a:lnTo>
                    <a:pt x="213316" y="26977"/>
                  </a:lnTo>
                  <a:lnTo>
                    <a:pt x="242347" y="57245"/>
                  </a:lnTo>
                  <a:lnTo>
                    <a:pt x="261386" y="95629"/>
                  </a:lnTo>
                  <a:lnTo>
                    <a:pt x="268224" y="139826"/>
                  </a:lnTo>
                  <a:lnTo>
                    <a:pt x="261386" y="184024"/>
                  </a:lnTo>
                  <a:lnTo>
                    <a:pt x="242347" y="222408"/>
                  </a:lnTo>
                  <a:lnTo>
                    <a:pt x="213316" y="252676"/>
                  </a:lnTo>
                  <a:lnTo>
                    <a:pt x="176501" y="272525"/>
                  </a:lnTo>
                  <a:lnTo>
                    <a:pt x="134112" y="279653"/>
                  </a:lnTo>
                  <a:lnTo>
                    <a:pt x="91722" y="272525"/>
                  </a:lnTo>
                  <a:lnTo>
                    <a:pt x="54907" y="252676"/>
                  </a:lnTo>
                  <a:lnTo>
                    <a:pt x="25876" y="222408"/>
                  </a:lnTo>
                  <a:lnTo>
                    <a:pt x="6837" y="184024"/>
                  </a:lnTo>
                  <a:lnTo>
                    <a:pt x="0" y="139826"/>
                  </a:lnTo>
                  <a:close/>
                </a:path>
              </a:pathLst>
            </a:custGeom>
            <a:ln w="3810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272241" y="3873728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177284" y="4464558"/>
            <a:ext cx="318135" cy="318770"/>
            <a:chOff x="4177284" y="4464558"/>
            <a:chExt cx="318135" cy="318770"/>
          </a:xfrm>
        </p:grpSpPr>
        <p:sp>
          <p:nvSpPr>
            <p:cNvPr id="36" name="object 36"/>
            <p:cNvSpPr/>
            <p:nvPr/>
          </p:nvSpPr>
          <p:spPr>
            <a:xfrm>
              <a:off x="4196334" y="4483608"/>
              <a:ext cx="280035" cy="280670"/>
            </a:xfrm>
            <a:custGeom>
              <a:avLst/>
              <a:gdLst/>
              <a:ahLst/>
              <a:cxnLst/>
              <a:rect l="l" t="t" r="r" b="b"/>
              <a:pathLst>
                <a:path w="280035" h="280670">
                  <a:moveTo>
                    <a:pt x="139827" y="0"/>
                  </a:moveTo>
                  <a:lnTo>
                    <a:pt x="95629" y="7148"/>
                  </a:lnTo>
                  <a:lnTo>
                    <a:pt x="57245" y="27052"/>
                  </a:lnTo>
                  <a:lnTo>
                    <a:pt x="26977" y="57404"/>
                  </a:lnTo>
                  <a:lnTo>
                    <a:pt x="7128" y="95892"/>
                  </a:lnTo>
                  <a:lnTo>
                    <a:pt x="0" y="140207"/>
                  </a:lnTo>
                  <a:lnTo>
                    <a:pt x="7128" y="184523"/>
                  </a:lnTo>
                  <a:lnTo>
                    <a:pt x="26977" y="223011"/>
                  </a:lnTo>
                  <a:lnTo>
                    <a:pt x="57245" y="253363"/>
                  </a:lnTo>
                  <a:lnTo>
                    <a:pt x="95629" y="273267"/>
                  </a:lnTo>
                  <a:lnTo>
                    <a:pt x="139827" y="280415"/>
                  </a:lnTo>
                  <a:lnTo>
                    <a:pt x="184024" y="273267"/>
                  </a:lnTo>
                  <a:lnTo>
                    <a:pt x="222408" y="253363"/>
                  </a:lnTo>
                  <a:lnTo>
                    <a:pt x="252676" y="223011"/>
                  </a:lnTo>
                  <a:lnTo>
                    <a:pt x="272525" y="184523"/>
                  </a:lnTo>
                  <a:lnTo>
                    <a:pt x="279654" y="140207"/>
                  </a:lnTo>
                  <a:lnTo>
                    <a:pt x="272525" y="95892"/>
                  </a:lnTo>
                  <a:lnTo>
                    <a:pt x="252676" y="57404"/>
                  </a:lnTo>
                  <a:lnTo>
                    <a:pt x="222408" y="27052"/>
                  </a:lnTo>
                  <a:lnTo>
                    <a:pt x="184024" y="7148"/>
                  </a:lnTo>
                  <a:lnTo>
                    <a:pt x="139827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96334" y="4483608"/>
              <a:ext cx="280035" cy="280670"/>
            </a:xfrm>
            <a:custGeom>
              <a:avLst/>
              <a:gdLst/>
              <a:ahLst/>
              <a:cxnLst/>
              <a:rect l="l" t="t" r="r" b="b"/>
              <a:pathLst>
                <a:path w="280035" h="280670">
                  <a:moveTo>
                    <a:pt x="0" y="140207"/>
                  </a:moveTo>
                  <a:lnTo>
                    <a:pt x="7128" y="95892"/>
                  </a:lnTo>
                  <a:lnTo>
                    <a:pt x="26977" y="57404"/>
                  </a:lnTo>
                  <a:lnTo>
                    <a:pt x="57245" y="27052"/>
                  </a:lnTo>
                  <a:lnTo>
                    <a:pt x="95629" y="7148"/>
                  </a:lnTo>
                  <a:lnTo>
                    <a:pt x="139827" y="0"/>
                  </a:lnTo>
                  <a:lnTo>
                    <a:pt x="184024" y="7148"/>
                  </a:lnTo>
                  <a:lnTo>
                    <a:pt x="222408" y="27052"/>
                  </a:lnTo>
                  <a:lnTo>
                    <a:pt x="252676" y="57404"/>
                  </a:lnTo>
                  <a:lnTo>
                    <a:pt x="272525" y="95892"/>
                  </a:lnTo>
                  <a:lnTo>
                    <a:pt x="279654" y="140207"/>
                  </a:lnTo>
                  <a:lnTo>
                    <a:pt x="272525" y="184523"/>
                  </a:lnTo>
                  <a:lnTo>
                    <a:pt x="252676" y="223011"/>
                  </a:lnTo>
                  <a:lnTo>
                    <a:pt x="222408" y="253363"/>
                  </a:lnTo>
                  <a:lnTo>
                    <a:pt x="184024" y="273267"/>
                  </a:lnTo>
                  <a:lnTo>
                    <a:pt x="139827" y="280415"/>
                  </a:lnTo>
                  <a:lnTo>
                    <a:pt x="95629" y="273267"/>
                  </a:lnTo>
                  <a:lnTo>
                    <a:pt x="57245" y="253363"/>
                  </a:lnTo>
                  <a:lnTo>
                    <a:pt x="26977" y="223011"/>
                  </a:lnTo>
                  <a:lnTo>
                    <a:pt x="7128" y="184523"/>
                  </a:lnTo>
                  <a:lnTo>
                    <a:pt x="0" y="140207"/>
                  </a:lnTo>
                  <a:close/>
                </a:path>
              </a:pathLst>
            </a:custGeom>
            <a:ln w="3810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278109" y="4492904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177284" y="5072634"/>
            <a:ext cx="318135" cy="318770"/>
            <a:chOff x="4177284" y="5072634"/>
            <a:chExt cx="318135" cy="318770"/>
          </a:xfrm>
        </p:grpSpPr>
        <p:sp>
          <p:nvSpPr>
            <p:cNvPr id="40" name="object 40"/>
            <p:cNvSpPr/>
            <p:nvPr/>
          </p:nvSpPr>
          <p:spPr>
            <a:xfrm>
              <a:off x="4196334" y="5091684"/>
              <a:ext cx="280035" cy="280670"/>
            </a:xfrm>
            <a:custGeom>
              <a:avLst/>
              <a:gdLst/>
              <a:ahLst/>
              <a:cxnLst/>
              <a:rect l="l" t="t" r="r" b="b"/>
              <a:pathLst>
                <a:path w="280035" h="280670">
                  <a:moveTo>
                    <a:pt x="139827" y="0"/>
                  </a:moveTo>
                  <a:lnTo>
                    <a:pt x="95629" y="7148"/>
                  </a:lnTo>
                  <a:lnTo>
                    <a:pt x="57245" y="27052"/>
                  </a:lnTo>
                  <a:lnTo>
                    <a:pt x="26977" y="57404"/>
                  </a:lnTo>
                  <a:lnTo>
                    <a:pt x="7128" y="95892"/>
                  </a:lnTo>
                  <a:lnTo>
                    <a:pt x="0" y="140207"/>
                  </a:lnTo>
                  <a:lnTo>
                    <a:pt x="7128" y="184523"/>
                  </a:lnTo>
                  <a:lnTo>
                    <a:pt x="26977" y="223011"/>
                  </a:lnTo>
                  <a:lnTo>
                    <a:pt x="57245" y="253363"/>
                  </a:lnTo>
                  <a:lnTo>
                    <a:pt x="95629" y="273267"/>
                  </a:lnTo>
                  <a:lnTo>
                    <a:pt x="139827" y="280415"/>
                  </a:lnTo>
                  <a:lnTo>
                    <a:pt x="184024" y="273267"/>
                  </a:lnTo>
                  <a:lnTo>
                    <a:pt x="222408" y="253363"/>
                  </a:lnTo>
                  <a:lnTo>
                    <a:pt x="252676" y="223011"/>
                  </a:lnTo>
                  <a:lnTo>
                    <a:pt x="272525" y="184523"/>
                  </a:lnTo>
                  <a:lnTo>
                    <a:pt x="279654" y="140207"/>
                  </a:lnTo>
                  <a:lnTo>
                    <a:pt x="272525" y="95892"/>
                  </a:lnTo>
                  <a:lnTo>
                    <a:pt x="252676" y="57404"/>
                  </a:lnTo>
                  <a:lnTo>
                    <a:pt x="222408" y="27052"/>
                  </a:lnTo>
                  <a:lnTo>
                    <a:pt x="184024" y="7148"/>
                  </a:lnTo>
                  <a:lnTo>
                    <a:pt x="139827" y="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96334" y="5091684"/>
              <a:ext cx="280035" cy="280670"/>
            </a:xfrm>
            <a:custGeom>
              <a:avLst/>
              <a:gdLst/>
              <a:ahLst/>
              <a:cxnLst/>
              <a:rect l="l" t="t" r="r" b="b"/>
              <a:pathLst>
                <a:path w="280035" h="280670">
                  <a:moveTo>
                    <a:pt x="0" y="140207"/>
                  </a:moveTo>
                  <a:lnTo>
                    <a:pt x="7128" y="95892"/>
                  </a:lnTo>
                  <a:lnTo>
                    <a:pt x="26977" y="57404"/>
                  </a:lnTo>
                  <a:lnTo>
                    <a:pt x="57245" y="27052"/>
                  </a:lnTo>
                  <a:lnTo>
                    <a:pt x="95629" y="7148"/>
                  </a:lnTo>
                  <a:lnTo>
                    <a:pt x="139827" y="0"/>
                  </a:lnTo>
                  <a:lnTo>
                    <a:pt x="184024" y="7148"/>
                  </a:lnTo>
                  <a:lnTo>
                    <a:pt x="222408" y="27052"/>
                  </a:lnTo>
                  <a:lnTo>
                    <a:pt x="252676" y="57404"/>
                  </a:lnTo>
                  <a:lnTo>
                    <a:pt x="272525" y="95892"/>
                  </a:lnTo>
                  <a:lnTo>
                    <a:pt x="279654" y="140207"/>
                  </a:lnTo>
                  <a:lnTo>
                    <a:pt x="272525" y="184523"/>
                  </a:lnTo>
                  <a:lnTo>
                    <a:pt x="252676" y="223011"/>
                  </a:lnTo>
                  <a:lnTo>
                    <a:pt x="222408" y="253363"/>
                  </a:lnTo>
                  <a:lnTo>
                    <a:pt x="184024" y="273267"/>
                  </a:lnTo>
                  <a:lnTo>
                    <a:pt x="139827" y="280415"/>
                  </a:lnTo>
                  <a:lnTo>
                    <a:pt x="95629" y="273267"/>
                  </a:lnTo>
                  <a:lnTo>
                    <a:pt x="57245" y="253363"/>
                  </a:lnTo>
                  <a:lnTo>
                    <a:pt x="26977" y="223011"/>
                  </a:lnTo>
                  <a:lnTo>
                    <a:pt x="7128" y="184523"/>
                  </a:lnTo>
                  <a:lnTo>
                    <a:pt x="0" y="140207"/>
                  </a:lnTo>
                  <a:close/>
                </a:path>
              </a:pathLst>
            </a:custGeom>
            <a:ln w="3810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278109" y="5100954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291203" y="2947035"/>
            <a:ext cx="76200" cy="2113915"/>
            <a:chOff x="4291203" y="2947035"/>
            <a:chExt cx="76200" cy="2113915"/>
          </a:xfrm>
        </p:grpSpPr>
        <p:sp>
          <p:nvSpPr>
            <p:cNvPr id="44" name="object 44"/>
            <p:cNvSpPr/>
            <p:nvPr/>
          </p:nvSpPr>
          <p:spPr>
            <a:xfrm>
              <a:off x="4329303" y="4836286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89">
                  <a:moveTo>
                    <a:pt x="0" y="0"/>
                  </a:moveTo>
                  <a:lnTo>
                    <a:pt x="0" y="224497"/>
                  </a:lnTo>
                </a:path>
              </a:pathLst>
            </a:custGeom>
            <a:ln w="1270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91203" y="477278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29303" y="4260215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89">
                  <a:moveTo>
                    <a:pt x="0" y="0"/>
                  </a:moveTo>
                  <a:lnTo>
                    <a:pt x="0" y="224497"/>
                  </a:lnTo>
                </a:path>
              </a:pathLst>
            </a:custGeom>
            <a:ln w="1270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91203" y="419671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29303" y="3611753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89">
                  <a:moveTo>
                    <a:pt x="0" y="0"/>
                  </a:moveTo>
                  <a:lnTo>
                    <a:pt x="0" y="224497"/>
                  </a:lnTo>
                </a:path>
              </a:pathLst>
            </a:custGeom>
            <a:ln w="1270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91203" y="354825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29303" y="3010535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89">
                  <a:moveTo>
                    <a:pt x="0" y="0"/>
                  </a:moveTo>
                  <a:lnTo>
                    <a:pt x="0" y="224497"/>
                  </a:lnTo>
                </a:path>
              </a:pathLst>
            </a:custGeom>
            <a:ln w="1270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91203" y="294703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564379" y="2547239"/>
            <a:ext cx="14230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44546A"/>
                </a:solidFill>
                <a:latin typeface="Carlito"/>
                <a:cs typeface="Carlito"/>
              </a:rPr>
              <a:t>Documentos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78109" y="3177184"/>
            <a:ext cx="24390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</a:tabLst>
            </a:pPr>
            <a:r>
              <a:rPr sz="2100" b="1" spc="-7" baseline="1984" dirty="0">
                <a:solidFill>
                  <a:srgbClr val="FFFFFF"/>
                </a:solidFill>
                <a:latin typeface="Carlito"/>
                <a:cs typeface="Carlito"/>
              </a:rPr>
              <a:t>4	</a:t>
            </a:r>
            <a:r>
              <a:rPr sz="2100" b="1" spc="-5" dirty="0">
                <a:solidFill>
                  <a:srgbClr val="44546A"/>
                </a:solidFill>
                <a:latin typeface="Carlito"/>
                <a:cs typeface="Carlito"/>
              </a:rPr>
              <a:t>Log </a:t>
            </a:r>
            <a:r>
              <a:rPr sz="2100" b="1" dirty="0">
                <a:solidFill>
                  <a:srgbClr val="44546A"/>
                </a:solidFill>
                <a:latin typeface="Carlito"/>
                <a:cs typeface="Carlito"/>
              </a:rPr>
              <a:t>y</a:t>
            </a:r>
            <a:r>
              <a:rPr sz="2100" b="1" spc="-4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100" b="1" spc="-10" dirty="0">
                <a:solidFill>
                  <a:srgbClr val="44546A"/>
                </a:solidFill>
                <a:latin typeface="Carlito"/>
                <a:cs typeface="Carlito"/>
              </a:rPr>
              <a:t>configuración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62779" y="3807129"/>
            <a:ext cx="725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4546A"/>
                </a:solidFill>
                <a:latin typeface="Carlito"/>
                <a:cs typeface="Carlito"/>
              </a:rPr>
              <a:t>Dis</a:t>
            </a:r>
            <a:r>
              <a:rPr sz="2100" b="1" spc="-1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2100" b="1" spc="-5" dirty="0">
                <a:solidFill>
                  <a:srgbClr val="44546A"/>
                </a:solidFill>
                <a:latin typeface="Carlito"/>
                <a:cs typeface="Carlito"/>
              </a:rPr>
              <a:t>o</a:t>
            </a:r>
            <a:r>
              <a:rPr sz="2100" b="1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62779" y="4437075"/>
            <a:ext cx="2355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44546A"/>
                </a:solidFill>
                <a:latin typeface="Carlito"/>
                <a:cs typeface="Carlito"/>
              </a:rPr>
              <a:t>Enrutamiento,</a:t>
            </a:r>
            <a:r>
              <a:rPr sz="2100" b="1" spc="-7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100" b="1" spc="-50" dirty="0">
                <a:solidFill>
                  <a:srgbClr val="44546A"/>
                </a:solidFill>
                <a:latin typeface="Carlito"/>
                <a:cs typeface="Carlito"/>
              </a:rPr>
              <a:t>ARP,…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62779" y="5067020"/>
            <a:ext cx="19145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44546A"/>
                </a:solidFill>
                <a:latin typeface="Carlito"/>
                <a:cs typeface="Carlito"/>
              </a:rPr>
              <a:t>Registros </a:t>
            </a:r>
            <a:r>
              <a:rPr sz="2100" b="1" dirty="0">
                <a:solidFill>
                  <a:srgbClr val="44546A"/>
                </a:solidFill>
                <a:latin typeface="Carlito"/>
                <a:cs typeface="Carlito"/>
              </a:rPr>
              <a:t>y</a:t>
            </a:r>
            <a:r>
              <a:rPr sz="2100" b="1" spc="-3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100" b="1" spc="-5" dirty="0">
                <a:solidFill>
                  <a:srgbClr val="44546A"/>
                </a:solidFill>
                <a:latin typeface="Carlito"/>
                <a:cs typeface="Carlito"/>
              </a:rPr>
              <a:t>caché</a:t>
            </a:r>
            <a:endParaRPr sz="21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07514876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501" y="1190891"/>
            <a:ext cx="6838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En un mundo digital y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casi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100% online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como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el que vivimos, el 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derecho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digital es necesario en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prácticamente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todos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los</a:t>
            </a:r>
            <a:r>
              <a:rPr sz="2000" b="1" spc="15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ámbitos.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1.1. El </a:t>
            </a:r>
            <a:r>
              <a:rPr spc="-10" dirty="0"/>
              <a:t>derecho </a:t>
            </a:r>
            <a:r>
              <a:rPr spc="-5" dirty="0"/>
              <a:t>digital. Definición, </a:t>
            </a:r>
            <a:r>
              <a:rPr spc="-10" dirty="0"/>
              <a:t>conceptos </a:t>
            </a:r>
            <a:r>
              <a:rPr spc="-5" dirty="0"/>
              <a:t>básicos </a:t>
            </a:r>
            <a:r>
              <a:rPr dirty="0"/>
              <a:t>y  </a:t>
            </a:r>
            <a:r>
              <a:rPr spc="-10" dirty="0"/>
              <a:t>contextualización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2600" y="2359621"/>
            <a:ext cx="224536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Arial"/>
                <a:cs typeface="Arial"/>
                <a:hlinkClick r:id="rId2"/>
              </a:rPr>
              <a:t>http://dtif.unex.es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6854" y="2391917"/>
            <a:ext cx="5930900" cy="3538220"/>
            <a:chOff x="736854" y="2391917"/>
            <a:chExt cx="5930900" cy="3538220"/>
          </a:xfrm>
        </p:grpSpPr>
        <p:sp>
          <p:nvSpPr>
            <p:cNvPr id="6" name="object 6"/>
            <p:cNvSpPr/>
            <p:nvPr/>
          </p:nvSpPr>
          <p:spPr>
            <a:xfrm>
              <a:off x="1796795" y="2391917"/>
              <a:ext cx="102108" cy="102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6854" y="2650235"/>
              <a:ext cx="5930646" cy="3279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6826"/>
            <a:ext cx="9149080" cy="4821555"/>
            <a:chOff x="0" y="2036826"/>
            <a:chExt cx="9149080" cy="4821555"/>
          </a:xfrm>
        </p:grpSpPr>
        <p:sp>
          <p:nvSpPr>
            <p:cNvPr id="3" name="object 3"/>
            <p:cNvSpPr/>
            <p:nvPr/>
          </p:nvSpPr>
          <p:spPr>
            <a:xfrm>
              <a:off x="478548" y="2519171"/>
              <a:ext cx="2325611" cy="43388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868" y="2508504"/>
              <a:ext cx="2095500" cy="41605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4369" y="3194305"/>
              <a:ext cx="1674114" cy="24996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2952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80" y="6166104"/>
              <a:ext cx="399288" cy="6461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70454" y="4408932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79" h="538479">
                  <a:moveTo>
                    <a:pt x="537971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537971" y="537972"/>
                  </a:lnTo>
                  <a:lnTo>
                    <a:pt x="537971" y="0"/>
                  </a:lnTo>
                  <a:close/>
                </a:path>
              </a:pathLst>
            </a:custGeom>
            <a:solidFill>
              <a:srgbClr val="F39C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03804" y="4534661"/>
              <a:ext cx="250825" cy="287020"/>
            </a:xfrm>
            <a:custGeom>
              <a:avLst/>
              <a:gdLst/>
              <a:ahLst/>
              <a:cxnLst/>
              <a:rect l="l" t="t" r="r" b="b"/>
              <a:pathLst>
                <a:path w="250825" h="287020">
                  <a:moveTo>
                    <a:pt x="92055" y="243573"/>
                  </a:moveTo>
                  <a:lnTo>
                    <a:pt x="76555" y="243573"/>
                  </a:lnTo>
                  <a:lnTo>
                    <a:pt x="77127" y="249008"/>
                  </a:lnTo>
                  <a:lnTo>
                    <a:pt x="77495" y="256324"/>
                  </a:lnTo>
                  <a:lnTo>
                    <a:pt x="100202" y="286511"/>
                  </a:lnTo>
                  <a:lnTo>
                    <a:pt x="204165" y="286511"/>
                  </a:lnTo>
                  <a:lnTo>
                    <a:pt x="210362" y="283514"/>
                  </a:lnTo>
                  <a:lnTo>
                    <a:pt x="214668" y="278447"/>
                  </a:lnTo>
                  <a:lnTo>
                    <a:pt x="218808" y="273392"/>
                  </a:lnTo>
                  <a:lnTo>
                    <a:pt x="219501" y="270954"/>
                  </a:lnTo>
                  <a:lnTo>
                    <a:pt x="96634" y="270954"/>
                  </a:lnTo>
                  <a:lnTo>
                    <a:pt x="93637" y="268135"/>
                  </a:lnTo>
                  <a:lnTo>
                    <a:pt x="93446" y="264579"/>
                  </a:lnTo>
                  <a:lnTo>
                    <a:pt x="92747" y="253119"/>
                  </a:lnTo>
                  <a:lnTo>
                    <a:pt x="92055" y="243573"/>
                  </a:lnTo>
                  <a:close/>
                </a:path>
                <a:path w="250825" h="287020">
                  <a:moveTo>
                    <a:pt x="198144" y="15379"/>
                  </a:moveTo>
                  <a:lnTo>
                    <a:pt x="136042" y="15379"/>
                  </a:lnTo>
                  <a:lnTo>
                    <a:pt x="176146" y="22145"/>
                  </a:lnTo>
                  <a:lnTo>
                    <a:pt x="209843" y="43062"/>
                  </a:lnTo>
                  <a:lnTo>
                    <a:pt x="230871" y="78943"/>
                  </a:lnTo>
                  <a:lnTo>
                    <a:pt x="230944" y="79133"/>
                  </a:lnTo>
                  <a:lnTo>
                    <a:pt x="233248" y="131076"/>
                  </a:lnTo>
                  <a:lnTo>
                    <a:pt x="228618" y="149263"/>
                  </a:lnTo>
                  <a:lnTo>
                    <a:pt x="200596" y="193700"/>
                  </a:lnTo>
                  <a:lnTo>
                    <a:pt x="196100" y="199135"/>
                  </a:lnTo>
                  <a:lnTo>
                    <a:pt x="194221" y="206260"/>
                  </a:lnTo>
                  <a:lnTo>
                    <a:pt x="195338" y="213194"/>
                  </a:lnTo>
                  <a:lnTo>
                    <a:pt x="204623" y="264579"/>
                  </a:lnTo>
                  <a:lnTo>
                    <a:pt x="204667" y="265328"/>
                  </a:lnTo>
                  <a:lnTo>
                    <a:pt x="204165" y="267017"/>
                  </a:lnTo>
                  <a:lnTo>
                    <a:pt x="202857" y="268706"/>
                  </a:lnTo>
                  <a:lnTo>
                    <a:pt x="201536" y="270205"/>
                  </a:lnTo>
                  <a:lnTo>
                    <a:pt x="199656" y="270954"/>
                  </a:lnTo>
                  <a:lnTo>
                    <a:pt x="219501" y="270954"/>
                  </a:lnTo>
                  <a:lnTo>
                    <a:pt x="220675" y="266826"/>
                  </a:lnTo>
                  <a:lnTo>
                    <a:pt x="219557" y="260451"/>
                  </a:lnTo>
                  <a:lnTo>
                    <a:pt x="210540" y="210578"/>
                  </a:lnTo>
                  <a:lnTo>
                    <a:pt x="210239" y="208429"/>
                  </a:lnTo>
                  <a:lnTo>
                    <a:pt x="210256" y="207581"/>
                  </a:lnTo>
                  <a:lnTo>
                    <a:pt x="210731" y="205511"/>
                  </a:lnTo>
                  <a:lnTo>
                    <a:pt x="212420" y="203631"/>
                  </a:lnTo>
                  <a:lnTo>
                    <a:pt x="217941" y="196987"/>
                  </a:lnTo>
                  <a:lnTo>
                    <a:pt x="239534" y="163435"/>
                  </a:lnTo>
                  <a:lnTo>
                    <a:pt x="250039" y="118817"/>
                  </a:lnTo>
                  <a:lnTo>
                    <a:pt x="250260" y="107264"/>
                  </a:lnTo>
                  <a:lnTo>
                    <a:pt x="250214" y="103695"/>
                  </a:lnTo>
                  <a:lnTo>
                    <a:pt x="238694" y="56770"/>
                  </a:lnTo>
                  <a:lnTo>
                    <a:pt x="207494" y="21101"/>
                  </a:lnTo>
                  <a:lnTo>
                    <a:pt x="198144" y="15379"/>
                  </a:lnTo>
                  <a:close/>
                </a:path>
                <a:path w="250825" h="287020">
                  <a:moveTo>
                    <a:pt x="136042" y="0"/>
                  </a:moveTo>
                  <a:lnTo>
                    <a:pt x="81314" y="10763"/>
                  </a:lnTo>
                  <a:lnTo>
                    <a:pt x="43739" y="35738"/>
                  </a:lnTo>
                  <a:lnTo>
                    <a:pt x="21386" y="75387"/>
                  </a:lnTo>
                  <a:lnTo>
                    <a:pt x="19273" y="91606"/>
                  </a:lnTo>
                  <a:lnTo>
                    <a:pt x="19591" y="99699"/>
                  </a:lnTo>
                  <a:lnTo>
                    <a:pt x="20827" y="107264"/>
                  </a:lnTo>
                  <a:lnTo>
                    <a:pt x="21577" y="110629"/>
                  </a:lnTo>
                  <a:lnTo>
                    <a:pt x="21945" y="112509"/>
                  </a:lnTo>
                  <a:lnTo>
                    <a:pt x="22136" y="113258"/>
                  </a:lnTo>
                  <a:lnTo>
                    <a:pt x="22326" y="113449"/>
                  </a:lnTo>
                  <a:lnTo>
                    <a:pt x="22326" y="113817"/>
                  </a:lnTo>
                  <a:lnTo>
                    <a:pt x="21767" y="115138"/>
                  </a:lnTo>
                  <a:lnTo>
                    <a:pt x="19316" y="120014"/>
                  </a:lnTo>
                  <a:lnTo>
                    <a:pt x="15951" y="124701"/>
                  </a:lnTo>
                  <a:lnTo>
                    <a:pt x="12382" y="129755"/>
                  </a:lnTo>
                  <a:lnTo>
                    <a:pt x="9753" y="133324"/>
                  </a:lnTo>
                  <a:lnTo>
                    <a:pt x="6934" y="136880"/>
                  </a:lnTo>
                  <a:lnTo>
                    <a:pt x="4495" y="141008"/>
                  </a:lnTo>
                  <a:lnTo>
                    <a:pt x="4305" y="141198"/>
                  </a:lnTo>
                  <a:lnTo>
                    <a:pt x="749" y="146824"/>
                  </a:lnTo>
                  <a:lnTo>
                    <a:pt x="0" y="153758"/>
                  </a:lnTo>
                  <a:lnTo>
                    <a:pt x="3323" y="165201"/>
                  </a:lnTo>
                  <a:lnTo>
                    <a:pt x="3447" y="165479"/>
                  </a:lnTo>
                  <a:lnTo>
                    <a:pt x="6934" y="169887"/>
                  </a:lnTo>
                  <a:lnTo>
                    <a:pt x="11442" y="172885"/>
                  </a:lnTo>
                  <a:lnTo>
                    <a:pt x="11061" y="176822"/>
                  </a:lnTo>
                  <a:lnTo>
                    <a:pt x="11810" y="180759"/>
                  </a:lnTo>
                  <a:lnTo>
                    <a:pt x="14262" y="185445"/>
                  </a:lnTo>
                  <a:lnTo>
                    <a:pt x="15760" y="187705"/>
                  </a:lnTo>
                  <a:lnTo>
                    <a:pt x="15507" y="191071"/>
                  </a:lnTo>
                  <a:lnTo>
                    <a:pt x="15475" y="193141"/>
                  </a:lnTo>
                  <a:lnTo>
                    <a:pt x="16700" y="198018"/>
                  </a:lnTo>
                  <a:lnTo>
                    <a:pt x="19888" y="202133"/>
                  </a:lnTo>
                  <a:lnTo>
                    <a:pt x="23825" y="207581"/>
                  </a:lnTo>
                  <a:lnTo>
                    <a:pt x="23805" y="208429"/>
                  </a:lnTo>
                  <a:lnTo>
                    <a:pt x="23634" y="209257"/>
                  </a:lnTo>
                  <a:lnTo>
                    <a:pt x="23606" y="210578"/>
                  </a:lnTo>
                  <a:lnTo>
                    <a:pt x="23478" y="213194"/>
                  </a:lnTo>
                  <a:lnTo>
                    <a:pt x="23368" y="218708"/>
                  </a:lnTo>
                  <a:lnTo>
                    <a:pt x="23634" y="221830"/>
                  </a:lnTo>
                  <a:lnTo>
                    <a:pt x="44284" y="247332"/>
                  </a:lnTo>
                  <a:lnTo>
                    <a:pt x="60413" y="247332"/>
                  </a:lnTo>
                  <a:lnTo>
                    <a:pt x="67741" y="246011"/>
                  </a:lnTo>
                  <a:lnTo>
                    <a:pt x="76555" y="243573"/>
                  </a:lnTo>
                  <a:lnTo>
                    <a:pt x="92055" y="243573"/>
                  </a:lnTo>
                  <a:lnTo>
                    <a:pt x="91492" y="236809"/>
                  </a:lnTo>
                  <a:lnTo>
                    <a:pt x="91025" y="231762"/>
                  </a:lnTo>
                  <a:lnTo>
                    <a:pt x="54038" y="231762"/>
                  </a:lnTo>
                  <a:lnTo>
                    <a:pt x="42203" y="227827"/>
                  </a:lnTo>
                  <a:lnTo>
                    <a:pt x="38885" y="218708"/>
                  </a:lnTo>
                  <a:lnTo>
                    <a:pt x="39030" y="213194"/>
                  </a:lnTo>
                  <a:lnTo>
                    <a:pt x="39034" y="207581"/>
                  </a:lnTo>
                  <a:lnTo>
                    <a:pt x="38087" y="201015"/>
                  </a:lnTo>
                  <a:lnTo>
                    <a:pt x="32270" y="193141"/>
                  </a:lnTo>
                  <a:lnTo>
                    <a:pt x="30772" y="191071"/>
                  </a:lnTo>
                  <a:lnTo>
                    <a:pt x="30581" y="188455"/>
                  </a:lnTo>
                  <a:lnTo>
                    <a:pt x="32080" y="186385"/>
                  </a:lnTo>
                  <a:lnTo>
                    <a:pt x="35090" y="181698"/>
                  </a:lnTo>
                  <a:lnTo>
                    <a:pt x="31140" y="180568"/>
                  </a:lnTo>
                  <a:lnTo>
                    <a:pt x="29641" y="180200"/>
                  </a:lnTo>
                  <a:lnTo>
                    <a:pt x="28143" y="179069"/>
                  </a:lnTo>
                  <a:lnTo>
                    <a:pt x="26644" y="176072"/>
                  </a:lnTo>
                  <a:lnTo>
                    <a:pt x="26644" y="174193"/>
                  </a:lnTo>
                  <a:lnTo>
                    <a:pt x="27203" y="172694"/>
                  </a:lnTo>
                  <a:lnTo>
                    <a:pt x="30022" y="165760"/>
                  </a:lnTo>
                  <a:lnTo>
                    <a:pt x="30213" y="165201"/>
                  </a:lnTo>
                  <a:lnTo>
                    <a:pt x="30022" y="164452"/>
                  </a:lnTo>
                  <a:lnTo>
                    <a:pt x="29273" y="164261"/>
                  </a:lnTo>
                  <a:lnTo>
                    <a:pt x="20827" y="160324"/>
                  </a:lnTo>
                  <a:lnTo>
                    <a:pt x="18757" y="159384"/>
                  </a:lnTo>
                  <a:lnTo>
                    <a:pt x="17259" y="157695"/>
                  </a:lnTo>
                  <a:lnTo>
                    <a:pt x="16700" y="155638"/>
                  </a:lnTo>
                  <a:lnTo>
                    <a:pt x="15951" y="153568"/>
                  </a:lnTo>
                  <a:lnTo>
                    <a:pt x="16319" y="151320"/>
                  </a:lnTo>
                  <a:lnTo>
                    <a:pt x="17449" y="149453"/>
                  </a:lnTo>
                  <a:lnTo>
                    <a:pt x="17640" y="149263"/>
                  </a:lnTo>
                  <a:lnTo>
                    <a:pt x="22141" y="142402"/>
                  </a:lnTo>
                  <a:lnTo>
                    <a:pt x="39027" y="114947"/>
                  </a:lnTo>
                  <a:lnTo>
                    <a:pt x="37337" y="110451"/>
                  </a:lnTo>
                  <a:lnTo>
                    <a:pt x="36588" y="107264"/>
                  </a:lnTo>
                  <a:lnTo>
                    <a:pt x="35839" y="103695"/>
                  </a:lnTo>
                  <a:lnTo>
                    <a:pt x="34150" y="96189"/>
                  </a:lnTo>
                  <a:lnTo>
                    <a:pt x="34518" y="86817"/>
                  </a:lnTo>
                  <a:lnTo>
                    <a:pt x="73275" y="31997"/>
                  </a:lnTo>
                  <a:lnTo>
                    <a:pt x="136042" y="15379"/>
                  </a:lnTo>
                  <a:lnTo>
                    <a:pt x="198144" y="15379"/>
                  </a:lnTo>
                  <a:lnTo>
                    <a:pt x="196691" y="14490"/>
                  </a:lnTo>
                  <a:lnTo>
                    <a:pt x="184835" y="9004"/>
                  </a:lnTo>
                  <a:lnTo>
                    <a:pt x="173361" y="5143"/>
                  </a:lnTo>
                  <a:lnTo>
                    <a:pt x="161286" y="2320"/>
                  </a:lnTo>
                  <a:lnTo>
                    <a:pt x="148788" y="588"/>
                  </a:lnTo>
                  <a:lnTo>
                    <a:pt x="136042" y="0"/>
                  </a:lnTo>
                  <a:close/>
                </a:path>
                <a:path w="250825" h="287020">
                  <a:moveTo>
                    <a:pt x="87071" y="225577"/>
                  </a:moveTo>
                  <a:lnTo>
                    <a:pt x="82372" y="225577"/>
                  </a:lnTo>
                  <a:lnTo>
                    <a:pt x="81813" y="225767"/>
                  </a:lnTo>
                  <a:lnTo>
                    <a:pt x="81064" y="225945"/>
                  </a:lnTo>
                  <a:lnTo>
                    <a:pt x="72564" y="228595"/>
                  </a:lnTo>
                  <a:lnTo>
                    <a:pt x="65298" y="230401"/>
                  </a:lnTo>
                  <a:lnTo>
                    <a:pt x="59159" y="231433"/>
                  </a:lnTo>
                  <a:lnTo>
                    <a:pt x="54038" y="231762"/>
                  </a:lnTo>
                  <a:lnTo>
                    <a:pt x="91025" y="231762"/>
                  </a:lnTo>
                  <a:lnTo>
                    <a:pt x="90627" y="228765"/>
                  </a:lnTo>
                  <a:lnTo>
                    <a:pt x="87071" y="2255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51810" y="4562094"/>
              <a:ext cx="177546" cy="1447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70454" y="2562606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79" h="538480">
                  <a:moveTo>
                    <a:pt x="537971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537971" y="537972"/>
                  </a:lnTo>
                  <a:lnTo>
                    <a:pt x="537971" y="0"/>
                  </a:lnTo>
                  <a:close/>
                </a:path>
              </a:pathLst>
            </a:custGeom>
            <a:solidFill>
              <a:srgbClr val="298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28353" y="2667762"/>
              <a:ext cx="206375" cy="336550"/>
            </a:xfrm>
            <a:custGeom>
              <a:avLst/>
              <a:gdLst/>
              <a:ahLst/>
              <a:cxnLst/>
              <a:rect l="l" t="t" r="r" b="b"/>
              <a:pathLst>
                <a:path w="206375" h="336550">
                  <a:moveTo>
                    <a:pt x="162217" y="210362"/>
                  </a:moveTo>
                  <a:lnTo>
                    <a:pt x="44119" y="210362"/>
                  </a:lnTo>
                  <a:lnTo>
                    <a:pt x="42824" y="210693"/>
                  </a:lnTo>
                  <a:lnTo>
                    <a:pt x="24002" y="235470"/>
                  </a:lnTo>
                  <a:lnTo>
                    <a:pt x="24002" y="283400"/>
                  </a:lnTo>
                  <a:lnTo>
                    <a:pt x="78181" y="333603"/>
                  </a:lnTo>
                  <a:lnTo>
                    <a:pt x="86461" y="336042"/>
                  </a:lnTo>
                  <a:lnTo>
                    <a:pt x="119710" y="336042"/>
                  </a:lnTo>
                  <a:lnTo>
                    <a:pt x="127990" y="333603"/>
                  </a:lnTo>
                  <a:lnTo>
                    <a:pt x="133832" y="330047"/>
                  </a:lnTo>
                  <a:lnTo>
                    <a:pt x="154624" y="317093"/>
                  </a:lnTo>
                  <a:lnTo>
                    <a:pt x="90195" y="317093"/>
                  </a:lnTo>
                  <a:lnTo>
                    <a:pt x="85318" y="315633"/>
                  </a:lnTo>
                  <a:lnTo>
                    <a:pt x="48336" y="292798"/>
                  </a:lnTo>
                  <a:lnTo>
                    <a:pt x="43141" y="284543"/>
                  </a:lnTo>
                  <a:lnTo>
                    <a:pt x="120443" y="284543"/>
                  </a:lnTo>
                  <a:lnTo>
                    <a:pt x="42989" y="274980"/>
                  </a:lnTo>
                  <a:lnTo>
                    <a:pt x="42989" y="267208"/>
                  </a:lnTo>
                  <a:lnTo>
                    <a:pt x="120149" y="267208"/>
                  </a:lnTo>
                  <a:lnTo>
                    <a:pt x="42989" y="257657"/>
                  </a:lnTo>
                  <a:lnTo>
                    <a:pt x="42989" y="248907"/>
                  </a:lnTo>
                  <a:lnTo>
                    <a:pt x="120149" y="248907"/>
                  </a:lnTo>
                  <a:lnTo>
                    <a:pt x="42989" y="239356"/>
                  </a:lnTo>
                  <a:lnTo>
                    <a:pt x="42989" y="232714"/>
                  </a:lnTo>
                  <a:lnTo>
                    <a:pt x="44767" y="230289"/>
                  </a:lnTo>
                  <a:lnTo>
                    <a:pt x="47370" y="229311"/>
                  </a:lnTo>
                  <a:lnTo>
                    <a:pt x="181287" y="229311"/>
                  </a:lnTo>
                  <a:lnTo>
                    <a:pt x="180945" y="227295"/>
                  </a:lnTo>
                  <a:lnTo>
                    <a:pt x="177061" y="220124"/>
                  </a:lnTo>
                  <a:lnTo>
                    <a:pt x="171109" y="214469"/>
                  </a:lnTo>
                  <a:lnTo>
                    <a:pt x="163512" y="210845"/>
                  </a:lnTo>
                  <a:lnTo>
                    <a:pt x="162534" y="210527"/>
                  </a:lnTo>
                  <a:lnTo>
                    <a:pt x="162217" y="210362"/>
                  </a:lnTo>
                  <a:close/>
                </a:path>
                <a:path w="206375" h="336550">
                  <a:moveTo>
                    <a:pt x="120443" y="284543"/>
                  </a:moveTo>
                  <a:lnTo>
                    <a:pt x="43141" y="284543"/>
                  </a:lnTo>
                  <a:lnTo>
                    <a:pt x="149885" y="297815"/>
                  </a:lnTo>
                  <a:lnTo>
                    <a:pt x="123774" y="314007"/>
                  </a:lnTo>
                  <a:lnTo>
                    <a:pt x="121005" y="315633"/>
                  </a:lnTo>
                  <a:lnTo>
                    <a:pt x="116141" y="317093"/>
                  </a:lnTo>
                  <a:lnTo>
                    <a:pt x="154624" y="317093"/>
                  </a:lnTo>
                  <a:lnTo>
                    <a:pt x="181461" y="289560"/>
                  </a:lnTo>
                  <a:lnTo>
                    <a:pt x="161074" y="289560"/>
                  </a:lnTo>
                  <a:lnTo>
                    <a:pt x="120443" y="284543"/>
                  </a:lnTo>
                  <a:close/>
                </a:path>
                <a:path w="206375" h="336550">
                  <a:moveTo>
                    <a:pt x="120149" y="267208"/>
                  </a:moveTo>
                  <a:lnTo>
                    <a:pt x="42989" y="267208"/>
                  </a:lnTo>
                  <a:lnTo>
                    <a:pt x="163347" y="282105"/>
                  </a:lnTo>
                  <a:lnTo>
                    <a:pt x="163347" y="285343"/>
                  </a:lnTo>
                  <a:lnTo>
                    <a:pt x="162382" y="287616"/>
                  </a:lnTo>
                  <a:lnTo>
                    <a:pt x="161074" y="289560"/>
                  </a:lnTo>
                  <a:lnTo>
                    <a:pt x="181461" y="289560"/>
                  </a:lnTo>
                  <a:lnTo>
                    <a:pt x="182333" y="283400"/>
                  </a:lnTo>
                  <a:lnTo>
                    <a:pt x="182333" y="272554"/>
                  </a:lnTo>
                  <a:lnTo>
                    <a:pt x="163347" y="272554"/>
                  </a:lnTo>
                  <a:lnTo>
                    <a:pt x="120149" y="267208"/>
                  </a:lnTo>
                  <a:close/>
                </a:path>
                <a:path w="206375" h="336550">
                  <a:moveTo>
                    <a:pt x="120149" y="248907"/>
                  </a:moveTo>
                  <a:lnTo>
                    <a:pt x="42989" y="248907"/>
                  </a:lnTo>
                  <a:lnTo>
                    <a:pt x="163347" y="263804"/>
                  </a:lnTo>
                  <a:lnTo>
                    <a:pt x="163347" y="272554"/>
                  </a:lnTo>
                  <a:lnTo>
                    <a:pt x="182333" y="272554"/>
                  </a:lnTo>
                  <a:lnTo>
                    <a:pt x="182333" y="254254"/>
                  </a:lnTo>
                  <a:lnTo>
                    <a:pt x="163347" y="254254"/>
                  </a:lnTo>
                  <a:lnTo>
                    <a:pt x="120149" y="248907"/>
                  </a:lnTo>
                  <a:close/>
                </a:path>
                <a:path w="206375" h="336550">
                  <a:moveTo>
                    <a:pt x="181287" y="229311"/>
                  </a:moveTo>
                  <a:lnTo>
                    <a:pt x="159130" y="229311"/>
                  </a:lnTo>
                  <a:lnTo>
                    <a:pt x="161569" y="230441"/>
                  </a:lnTo>
                  <a:lnTo>
                    <a:pt x="163227" y="232714"/>
                  </a:lnTo>
                  <a:lnTo>
                    <a:pt x="163347" y="254254"/>
                  </a:lnTo>
                  <a:lnTo>
                    <a:pt x="182333" y="254254"/>
                  </a:lnTo>
                  <a:lnTo>
                    <a:pt x="182333" y="235470"/>
                  </a:lnTo>
                  <a:lnTo>
                    <a:pt x="181287" y="229311"/>
                  </a:lnTo>
                  <a:close/>
                </a:path>
                <a:path w="206375" h="336550">
                  <a:moveTo>
                    <a:pt x="103162" y="0"/>
                  </a:moveTo>
                  <a:lnTo>
                    <a:pt x="63023" y="8125"/>
                  </a:lnTo>
                  <a:lnTo>
                    <a:pt x="30230" y="30264"/>
                  </a:lnTo>
                  <a:lnTo>
                    <a:pt x="8112" y="63061"/>
                  </a:lnTo>
                  <a:lnTo>
                    <a:pt x="0" y="103162"/>
                  </a:lnTo>
                  <a:lnTo>
                    <a:pt x="1355" y="120490"/>
                  </a:lnTo>
                  <a:lnTo>
                    <a:pt x="5601" y="137088"/>
                  </a:lnTo>
                  <a:lnTo>
                    <a:pt x="12567" y="152643"/>
                  </a:lnTo>
                  <a:lnTo>
                    <a:pt x="22224" y="167119"/>
                  </a:lnTo>
                  <a:lnTo>
                    <a:pt x="24168" y="169392"/>
                  </a:lnTo>
                  <a:lnTo>
                    <a:pt x="32786" y="180392"/>
                  </a:lnTo>
                  <a:lnTo>
                    <a:pt x="39458" y="190120"/>
                  </a:lnTo>
                  <a:lnTo>
                    <a:pt x="44245" y="199726"/>
                  </a:lnTo>
                  <a:lnTo>
                    <a:pt x="47205" y="210362"/>
                  </a:lnTo>
                  <a:lnTo>
                    <a:pt x="64719" y="210362"/>
                  </a:lnTo>
                  <a:lnTo>
                    <a:pt x="61284" y="195709"/>
                  </a:lnTo>
                  <a:lnTo>
                    <a:pt x="55494" y="183135"/>
                  </a:lnTo>
                  <a:lnTo>
                    <a:pt x="47543" y="171259"/>
                  </a:lnTo>
                  <a:lnTo>
                    <a:pt x="37630" y="158699"/>
                  </a:lnTo>
                  <a:lnTo>
                    <a:pt x="35852" y="156273"/>
                  </a:lnTo>
                  <a:lnTo>
                    <a:pt x="27830" y="144283"/>
                  </a:lnTo>
                  <a:lnTo>
                    <a:pt x="22044" y="131294"/>
                  </a:lnTo>
                  <a:lnTo>
                    <a:pt x="18539" y="117516"/>
                  </a:lnTo>
                  <a:lnTo>
                    <a:pt x="17360" y="103162"/>
                  </a:lnTo>
                  <a:lnTo>
                    <a:pt x="24107" y="69797"/>
                  </a:lnTo>
                  <a:lnTo>
                    <a:pt x="42502" y="42506"/>
                  </a:lnTo>
                  <a:lnTo>
                    <a:pt x="69776" y="24084"/>
                  </a:lnTo>
                  <a:lnTo>
                    <a:pt x="103162" y="17322"/>
                  </a:lnTo>
                  <a:lnTo>
                    <a:pt x="156933" y="17322"/>
                  </a:lnTo>
                  <a:lnTo>
                    <a:pt x="143307" y="8125"/>
                  </a:lnTo>
                  <a:lnTo>
                    <a:pt x="103162" y="0"/>
                  </a:lnTo>
                  <a:close/>
                </a:path>
                <a:path w="206375" h="336550">
                  <a:moveTo>
                    <a:pt x="156933" y="17322"/>
                  </a:moveTo>
                  <a:lnTo>
                    <a:pt x="103162" y="17322"/>
                  </a:lnTo>
                  <a:lnTo>
                    <a:pt x="136555" y="24084"/>
                  </a:lnTo>
                  <a:lnTo>
                    <a:pt x="163833" y="42506"/>
                  </a:lnTo>
                  <a:lnTo>
                    <a:pt x="182229" y="69797"/>
                  </a:lnTo>
                  <a:lnTo>
                    <a:pt x="188975" y="103162"/>
                  </a:lnTo>
                  <a:lnTo>
                    <a:pt x="187771" y="117516"/>
                  </a:lnTo>
                  <a:lnTo>
                    <a:pt x="170319" y="156273"/>
                  </a:lnTo>
                  <a:lnTo>
                    <a:pt x="158558" y="171422"/>
                  </a:lnTo>
                  <a:lnTo>
                    <a:pt x="150656" y="183280"/>
                  </a:lnTo>
                  <a:lnTo>
                    <a:pt x="144884" y="195804"/>
                  </a:lnTo>
                  <a:lnTo>
                    <a:pt x="141452" y="210362"/>
                  </a:lnTo>
                  <a:lnTo>
                    <a:pt x="158965" y="210362"/>
                  </a:lnTo>
                  <a:lnTo>
                    <a:pt x="161861" y="199845"/>
                  </a:lnTo>
                  <a:lnTo>
                    <a:pt x="166655" y="190326"/>
                  </a:lnTo>
                  <a:lnTo>
                    <a:pt x="173364" y="180625"/>
                  </a:lnTo>
                  <a:lnTo>
                    <a:pt x="182003" y="169557"/>
                  </a:lnTo>
                  <a:lnTo>
                    <a:pt x="183946" y="167119"/>
                  </a:lnTo>
                  <a:lnTo>
                    <a:pt x="193606" y="152712"/>
                  </a:lnTo>
                  <a:lnTo>
                    <a:pt x="200634" y="137026"/>
                  </a:lnTo>
                  <a:lnTo>
                    <a:pt x="204894" y="120467"/>
                  </a:lnTo>
                  <a:lnTo>
                    <a:pt x="206336" y="103162"/>
                  </a:lnTo>
                  <a:lnTo>
                    <a:pt x="198223" y="63061"/>
                  </a:lnTo>
                  <a:lnTo>
                    <a:pt x="176104" y="30264"/>
                  </a:lnTo>
                  <a:lnTo>
                    <a:pt x="156933" y="1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70454" y="3494532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79" h="538479">
                  <a:moveTo>
                    <a:pt x="537971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537971" y="537972"/>
                  </a:lnTo>
                  <a:lnTo>
                    <a:pt x="537971" y="0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18282" y="3628644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5">
                  <a:moveTo>
                    <a:pt x="189060" y="183680"/>
                  </a:moveTo>
                  <a:lnTo>
                    <a:pt x="153212" y="183680"/>
                  </a:lnTo>
                  <a:lnTo>
                    <a:pt x="158584" y="188925"/>
                  </a:lnTo>
                  <a:lnTo>
                    <a:pt x="152247" y="195262"/>
                  </a:lnTo>
                  <a:lnTo>
                    <a:pt x="208559" y="251574"/>
                  </a:lnTo>
                  <a:lnTo>
                    <a:pt x="214286" y="257428"/>
                  </a:lnTo>
                  <a:lnTo>
                    <a:pt x="221970" y="260603"/>
                  </a:lnTo>
                  <a:lnTo>
                    <a:pt x="238302" y="260603"/>
                  </a:lnTo>
                  <a:lnTo>
                    <a:pt x="245973" y="257428"/>
                  </a:lnTo>
                  <a:lnTo>
                    <a:pt x="251701" y="251574"/>
                  </a:lnTo>
                  <a:lnTo>
                    <a:pt x="257428" y="245846"/>
                  </a:lnTo>
                  <a:lnTo>
                    <a:pt x="257880" y="244754"/>
                  </a:lnTo>
                  <a:lnTo>
                    <a:pt x="226224" y="244754"/>
                  </a:lnTo>
                  <a:lnTo>
                    <a:pt x="222580" y="243293"/>
                  </a:lnTo>
                  <a:lnTo>
                    <a:pt x="176009" y="196722"/>
                  </a:lnTo>
                  <a:lnTo>
                    <a:pt x="189060" y="183680"/>
                  </a:lnTo>
                  <a:close/>
                </a:path>
                <a:path w="260985" h="260985">
                  <a:moveTo>
                    <a:pt x="219229" y="176009"/>
                  </a:moveTo>
                  <a:lnTo>
                    <a:pt x="196735" y="176009"/>
                  </a:lnTo>
                  <a:lnTo>
                    <a:pt x="243293" y="222453"/>
                  </a:lnTo>
                  <a:lnTo>
                    <a:pt x="244881" y="226110"/>
                  </a:lnTo>
                  <a:lnTo>
                    <a:pt x="244881" y="234022"/>
                  </a:lnTo>
                  <a:lnTo>
                    <a:pt x="243293" y="237680"/>
                  </a:lnTo>
                  <a:lnTo>
                    <a:pt x="237693" y="243293"/>
                  </a:lnTo>
                  <a:lnTo>
                    <a:pt x="234035" y="244754"/>
                  </a:lnTo>
                  <a:lnTo>
                    <a:pt x="257880" y="244754"/>
                  </a:lnTo>
                  <a:lnTo>
                    <a:pt x="260603" y="238175"/>
                  </a:lnTo>
                  <a:lnTo>
                    <a:pt x="260603" y="221957"/>
                  </a:lnTo>
                  <a:lnTo>
                    <a:pt x="257428" y="214287"/>
                  </a:lnTo>
                  <a:lnTo>
                    <a:pt x="219229" y="176009"/>
                  </a:lnTo>
                  <a:close/>
                </a:path>
                <a:path w="260985" h="260985">
                  <a:moveTo>
                    <a:pt x="99707" y="0"/>
                  </a:moveTo>
                  <a:lnTo>
                    <a:pt x="61510" y="7523"/>
                  </a:lnTo>
                  <a:lnTo>
                    <a:pt x="29247" y="29133"/>
                  </a:lnTo>
                  <a:lnTo>
                    <a:pt x="7542" y="61475"/>
                  </a:lnTo>
                  <a:lnTo>
                    <a:pt x="0" y="99582"/>
                  </a:lnTo>
                  <a:lnTo>
                    <a:pt x="1914" y="119210"/>
                  </a:lnTo>
                  <a:lnTo>
                    <a:pt x="16710" y="154860"/>
                  </a:lnTo>
                  <a:lnTo>
                    <a:pt x="44427" y="182577"/>
                  </a:lnTo>
                  <a:lnTo>
                    <a:pt x="80077" y="197374"/>
                  </a:lnTo>
                  <a:lnTo>
                    <a:pt x="99707" y="199288"/>
                  </a:lnTo>
                  <a:lnTo>
                    <a:pt x="113897" y="198272"/>
                  </a:lnTo>
                  <a:lnTo>
                    <a:pt x="127697" y="195262"/>
                  </a:lnTo>
                  <a:lnTo>
                    <a:pt x="140809" y="190389"/>
                  </a:lnTo>
                  <a:lnTo>
                    <a:pt x="153212" y="183680"/>
                  </a:lnTo>
                  <a:lnTo>
                    <a:pt x="189060" y="183680"/>
                  </a:lnTo>
                  <a:lnTo>
                    <a:pt x="189301" y="183438"/>
                  </a:lnTo>
                  <a:lnTo>
                    <a:pt x="99707" y="183438"/>
                  </a:lnTo>
                  <a:lnTo>
                    <a:pt x="83199" y="181820"/>
                  </a:lnTo>
                  <a:lnTo>
                    <a:pt x="40347" y="158826"/>
                  </a:lnTo>
                  <a:lnTo>
                    <a:pt x="15849" y="99580"/>
                  </a:lnTo>
                  <a:lnTo>
                    <a:pt x="21974" y="68045"/>
                  </a:lnTo>
                  <a:lnTo>
                    <a:pt x="53155" y="29813"/>
                  </a:lnTo>
                  <a:lnTo>
                    <a:pt x="99707" y="15722"/>
                  </a:lnTo>
                  <a:lnTo>
                    <a:pt x="153170" y="15722"/>
                  </a:lnTo>
                  <a:lnTo>
                    <a:pt x="137813" y="7523"/>
                  </a:lnTo>
                  <a:lnTo>
                    <a:pt x="119267" y="1910"/>
                  </a:lnTo>
                  <a:lnTo>
                    <a:pt x="99707" y="0"/>
                  </a:lnTo>
                  <a:close/>
                </a:path>
                <a:path w="260985" h="260985">
                  <a:moveTo>
                    <a:pt x="153170" y="15722"/>
                  </a:moveTo>
                  <a:lnTo>
                    <a:pt x="99707" y="15722"/>
                  </a:lnTo>
                  <a:lnTo>
                    <a:pt x="116144" y="17341"/>
                  </a:lnTo>
                  <a:lnTo>
                    <a:pt x="131749" y="22091"/>
                  </a:lnTo>
                  <a:lnTo>
                    <a:pt x="168567" y="51872"/>
                  </a:lnTo>
                  <a:lnTo>
                    <a:pt x="183145" y="92633"/>
                  </a:lnTo>
                  <a:lnTo>
                    <a:pt x="183205" y="99582"/>
                  </a:lnTo>
                  <a:lnTo>
                    <a:pt x="183020" y="108580"/>
                  </a:lnTo>
                  <a:lnTo>
                    <a:pt x="167119" y="149440"/>
                  </a:lnTo>
                  <a:lnTo>
                    <a:pt x="156019" y="161620"/>
                  </a:lnTo>
                  <a:lnTo>
                    <a:pt x="153949" y="163575"/>
                  </a:lnTo>
                  <a:lnTo>
                    <a:pt x="113046" y="182376"/>
                  </a:lnTo>
                  <a:lnTo>
                    <a:pt x="99707" y="183438"/>
                  </a:lnTo>
                  <a:lnTo>
                    <a:pt x="189301" y="183438"/>
                  </a:lnTo>
                  <a:lnTo>
                    <a:pt x="194905" y="177838"/>
                  </a:lnTo>
                  <a:lnTo>
                    <a:pt x="169671" y="177838"/>
                  </a:lnTo>
                  <a:lnTo>
                    <a:pt x="165899" y="173939"/>
                  </a:lnTo>
                  <a:lnTo>
                    <a:pt x="166623" y="173329"/>
                  </a:lnTo>
                  <a:lnTo>
                    <a:pt x="167233" y="172834"/>
                  </a:lnTo>
                  <a:lnTo>
                    <a:pt x="168820" y="171259"/>
                  </a:lnTo>
                  <a:lnTo>
                    <a:pt x="169557" y="170649"/>
                  </a:lnTo>
                  <a:lnTo>
                    <a:pt x="171983" y="168211"/>
                  </a:lnTo>
                  <a:lnTo>
                    <a:pt x="171983" y="168084"/>
                  </a:lnTo>
                  <a:lnTo>
                    <a:pt x="172846" y="167233"/>
                  </a:lnTo>
                  <a:lnTo>
                    <a:pt x="173456" y="166496"/>
                  </a:lnTo>
                  <a:lnTo>
                    <a:pt x="174066" y="165887"/>
                  </a:lnTo>
                  <a:lnTo>
                    <a:pt x="209128" y="165887"/>
                  </a:lnTo>
                  <a:lnTo>
                    <a:pt x="201713" y="158457"/>
                  </a:lnTo>
                  <a:lnTo>
                    <a:pt x="189052" y="158457"/>
                  </a:lnTo>
                  <a:lnTo>
                    <a:pt x="183692" y="153212"/>
                  </a:lnTo>
                  <a:lnTo>
                    <a:pt x="191129" y="139187"/>
                  </a:lnTo>
                  <a:lnTo>
                    <a:pt x="196213" y="124204"/>
                  </a:lnTo>
                  <a:lnTo>
                    <a:pt x="198874" y="108580"/>
                  </a:lnTo>
                  <a:lnTo>
                    <a:pt x="199046" y="92633"/>
                  </a:lnTo>
                  <a:lnTo>
                    <a:pt x="196198" y="74978"/>
                  </a:lnTo>
                  <a:lnTo>
                    <a:pt x="190322" y="58273"/>
                  </a:lnTo>
                  <a:lnTo>
                    <a:pt x="181587" y="42874"/>
                  </a:lnTo>
                  <a:lnTo>
                    <a:pt x="170167" y="29133"/>
                  </a:lnTo>
                  <a:lnTo>
                    <a:pt x="154921" y="16657"/>
                  </a:lnTo>
                  <a:lnTo>
                    <a:pt x="153170" y="15722"/>
                  </a:lnTo>
                  <a:close/>
                </a:path>
                <a:path w="260985" h="260985">
                  <a:moveTo>
                    <a:pt x="209128" y="165887"/>
                  </a:moveTo>
                  <a:lnTo>
                    <a:pt x="174066" y="165887"/>
                  </a:lnTo>
                  <a:lnTo>
                    <a:pt x="177837" y="169671"/>
                  </a:lnTo>
                  <a:lnTo>
                    <a:pt x="169671" y="177838"/>
                  </a:lnTo>
                  <a:lnTo>
                    <a:pt x="194905" y="177838"/>
                  </a:lnTo>
                  <a:lnTo>
                    <a:pt x="196735" y="176009"/>
                  </a:lnTo>
                  <a:lnTo>
                    <a:pt x="219229" y="176009"/>
                  </a:lnTo>
                  <a:lnTo>
                    <a:pt x="209128" y="165887"/>
                  </a:lnTo>
                  <a:close/>
                </a:path>
                <a:path w="260985" h="260985">
                  <a:moveTo>
                    <a:pt x="195389" y="152120"/>
                  </a:moveTo>
                  <a:lnTo>
                    <a:pt x="189052" y="158457"/>
                  </a:lnTo>
                  <a:lnTo>
                    <a:pt x="201713" y="158457"/>
                  </a:lnTo>
                  <a:lnTo>
                    <a:pt x="195389" y="152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50073" y="3660648"/>
              <a:ext cx="135859" cy="1356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70454" y="5334000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79" h="538479">
                  <a:moveTo>
                    <a:pt x="537971" y="0"/>
                  </a:moveTo>
                  <a:lnTo>
                    <a:pt x="0" y="0"/>
                  </a:lnTo>
                  <a:lnTo>
                    <a:pt x="0" y="537972"/>
                  </a:lnTo>
                  <a:lnTo>
                    <a:pt x="537971" y="537972"/>
                  </a:lnTo>
                  <a:lnTo>
                    <a:pt x="537971" y="0"/>
                  </a:lnTo>
                  <a:close/>
                </a:path>
              </a:pathLst>
            </a:custGeom>
            <a:solidFill>
              <a:srgbClr val="2C3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05327" y="5494020"/>
              <a:ext cx="268605" cy="218440"/>
            </a:xfrm>
            <a:custGeom>
              <a:avLst/>
              <a:gdLst/>
              <a:ahLst/>
              <a:cxnLst/>
              <a:rect l="l" t="t" r="r" b="b"/>
              <a:pathLst>
                <a:path w="268604" h="218439">
                  <a:moveTo>
                    <a:pt x="182727" y="197408"/>
                  </a:moveTo>
                  <a:lnTo>
                    <a:pt x="85496" y="197408"/>
                  </a:lnTo>
                  <a:lnTo>
                    <a:pt x="79527" y="202514"/>
                  </a:lnTo>
                  <a:lnTo>
                    <a:pt x="79527" y="217931"/>
                  </a:lnTo>
                  <a:lnTo>
                    <a:pt x="188810" y="217931"/>
                  </a:lnTo>
                  <a:lnTo>
                    <a:pt x="188810" y="202514"/>
                  </a:lnTo>
                  <a:lnTo>
                    <a:pt x="182727" y="197408"/>
                  </a:lnTo>
                  <a:close/>
                </a:path>
                <a:path w="268604" h="218439">
                  <a:moveTo>
                    <a:pt x="141439" y="161683"/>
                  </a:moveTo>
                  <a:lnTo>
                    <a:pt x="126885" y="161683"/>
                  </a:lnTo>
                  <a:lnTo>
                    <a:pt x="126885" y="197408"/>
                  </a:lnTo>
                  <a:lnTo>
                    <a:pt x="141439" y="197408"/>
                  </a:lnTo>
                  <a:lnTo>
                    <a:pt x="141439" y="161683"/>
                  </a:lnTo>
                  <a:close/>
                </a:path>
                <a:path w="268604" h="218439">
                  <a:moveTo>
                    <a:pt x="255409" y="27254"/>
                  </a:moveTo>
                  <a:lnTo>
                    <a:pt x="12814" y="27254"/>
                  </a:lnTo>
                  <a:lnTo>
                    <a:pt x="12814" y="161683"/>
                  </a:lnTo>
                  <a:lnTo>
                    <a:pt x="255409" y="161683"/>
                  </a:lnTo>
                  <a:lnTo>
                    <a:pt x="255409" y="147129"/>
                  </a:lnTo>
                  <a:lnTo>
                    <a:pt x="27482" y="147129"/>
                  </a:lnTo>
                  <a:lnTo>
                    <a:pt x="27482" y="27901"/>
                  </a:lnTo>
                  <a:lnTo>
                    <a:pt x="255409" y="27901"/>
                  </a:lnTo>
                  <a:lnTo>
                    <a:pt x="255409" y="27254"/>
                  </a:lnTo>
                  <a:close/>
                </a:path>
                <a:path w="268604" h="218439">
                  <a:moveTo>
                    <a:pt x="255409" y="27901"/>
                  </a:moveTo>
                  <a:lnTo>
                    <a:pt x="240842" y="27901"/>
                  </a:lnTo>
                  <a:lnTo>
                    <a:pt x="240842" y="147129"/>
                  </a:lnTo>
                  <a:lnTo>
                    <a:pt x="255409" y="147129"/>
                  </a:lnTo>
                  <a:lnTo>
                    <a:pt x="255409" y="27901"/>
                  </a:lnTo>
                  <a:close/>
                </a:path>
                <a:path w="268604" h="218439">
                  <a:moveTo>
                    <a:pt x="268224" y="0"/>
                  </a:moveTo>
                  <a:lnTo>
                    <a:pt x="0" y="0"/>
                  </a:lnTo>
                  <a:lnTo>
                    <a:pt x="0" y="27254"/>
                  </a:lnTo>
                  <a:lnTo>
                    <a:pt x="268224" y="2725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8000" y="5533644"/>
              <a:ext cx="183642" cy="967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11873" y="2046732"/>
              <a:ext cx="2532126" cy="404620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06920" y="2041779"/>
              <a:ext cx="2537460" cy="4056379"/>
            </a:xfrm>
            <a:custGeom>
              <a:avLst/>
              <a:gdLst/>
              <a:ahLst/>
              <a:cxnLst/>
              <a:rect l="l" t="t" r="r" b="b"/>
              <a:pathLst>
                <a:path w="2537459" h="4056379">
                  <a:moveTo>
                    <a:pt x="0" y="0"/>
                  </a:moveTo>
                  <a:lnTo>
                    <a:pt x="2537079" y="0"/>
                  </a:lnTo>
                </a:path>
                <a:path w="2537459" h="4056379">
                  <a:moveTo>
                    <a:pt x="2537079" y="4056126"/>
                  </a:moveTo>
                  <a:lnTo>
                    <a:pt x="0" y="4056126"/>
                  </a:lnTo>
                  <a:lnTo>
                    <a:pt x="0" y="0"/>
                  </a:lnTo>
                </a:path>
              </a:pathLst>
            </a:custGeom>
            <a:ln w="9906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489362" y="3488553"/>
            <a:ext cx="2479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No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confiar en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información  de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los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programas del</a:t>
            </a:r>
            <a:r>
              <a:rPr sz="1600" b="1" spc="-4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sistema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89362" y="4387413"/>
            <a:ext cx="28581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Evitar programas que modifiquen 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hora y/o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fecha de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ficheros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89362" y="5306821"/>
            <a:ext cx="30086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Evitar programas puedan eliminar  de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forma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automática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las</a:t>
            </a:r>
            <a:r>
              <a:rPr sz="1600" b="1" spc="-4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evidencias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45921" y="3687851"/>
            <a:ext cx="12166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Espacio</a:t>
            </a:r>
            <a:r>
              <a:rPr sz="1800" b="1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libre  Reservado  </a:t>
            </a:r>
            <a:r>
              <a:rPr sz="1800" b="1" spc="-15" dirty="0">
                <a:solidFill>
                  <a:srgbClr val="FF0000"/>
                </a:solidFill>
                <a:latin typeface="Carlito"/>
                <a:cs typeface="Carlito"/>
              </a:rPr>
              <a:t>para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el 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docente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71194" y="5250789"/>
            <a:ext cx="963294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**Eliminar</a:t>
            </a:r>
            <a:r>
              <a:rPr sz="14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al  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preparar la  p</a:t>
            </a:r>
            <a:r>
              <a:rPr sz="1400" spc="-25"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s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1400" spc="-20" dirty="0">
                <a:solidFill>
                  <a:srgbClr val="FF0000"/>
                </a:solidFill>
                <a:latin typeface="Carlito"/>
                <a:cs typeface="Carlito"/>
              </a:rPr>
              <a:t>nt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ac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i</a:t>
            </a:r>
            <a:r>
              <a:rPr sz="1400" dirty="0">
                <a:solidFill>
                  <a:srgbClr val="FF0000"/>
                </a:solidFill>
                <a:latin typeface="Carlito"/>
                <a:cs typeface="Carlito"/>
              </a:rPr>
              <a:t>ó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1.6 </a:t>
            </a:r>
            <a:r>
              <a:rPr spc="-90" dirty="0"/>
              <a:t>Toma </a:t>
            </a:r>
            <a:r>
              <a:rPr spc="-5" dirty="0"/>
              <a:t>y manejo de</a:t>
            </a:r>
            <a:r>
              <a:rPr spc="85" dirty="0"/>
              <a:t> </a:t>
            </a:r>
            <a:r>
              <a:rPr spc="-5" dirty="0"/>
              <a:t>evidencias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38425" y="691076"/>
            <a:ext cx="6435725" cy="237236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b="1" spc="-5" dirty="0">
                <a:latin typeface="Carlito"/>
                <a:cs typeface="Carlito"/>
              </a:rPr>
              <a:t>¿Qué</a:t>
            </a:r>
            <a:r>
              <a:rPr sz="2800" b="1" spc="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evitar?</a:t>
            </a:r>
            <a:endParaRPr sz="2800">
              <a:latin typeface="Carlito"/>
              <a:cs typeface="Carlito"/>
            </a:endParaRPr>
          </a:p>
          <a:p>
            <a:pPr marL="468630" marR="5080">
              <a:lnSpc>
                <a:spcPct val="100000"/>
              </a:lnSpc>
              <a:spcBef>
                <a:spcPts val="1205"/>
              </a:spcBef>
            </a:pPr>
            <a:r>
              <a:rPr sz="2000" b="1" spc="-20" dirty="0">
                <a:solidFill>
                  <a:srgbClr val="44546A"/>
                </a:solidFill>
                <a:latin typeface="Carlito"/>
                <a:cs typeface="Carlito"/>
              </a:rPr>
              <a:t>Evitar durante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el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proceso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recopilación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de evidencias y  que el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proceso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no pueda ser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invalidado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por</a:t>
            </a:r>
            <a:r>
              <a:rPr sz="2000" b="1" spc="7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terceros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Carlito"/>
              <a:cs typeface="Carlito"/>
            </a:endParaRPr>
          </a:p>
          <a:p>
            <a:pPr marL="3063240" marR="8890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No apagar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el equipo hasta  recopilar todas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las</a:t>
            </a:r>
            <a:r>
              <a:rPr sz="1600" b="1" spc="-3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evidencias</a:t>
            </a:r>
            <a:endParaRPr sz="1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53837054"/>
      </p:ext>
    </p:extLst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0522"/>
            <a:ext cx="9144000" cy="4967605"/>
            <a:chOff x="0" y="1890522"/>
            <a:chExt cx="9144000" cy="4967605"/>
          </a:xfrm>
        </p:grpSpPr>
        <p:sp>
          <p:nvSpPr>
            <p:cNvPr id="3" name="object 3"/>
            <p:cNvSpPr/>
            <p:nvPr/>
          </p:nvSpPr>
          <p:spPr>
            <a:xfrm>
              <a:off x="107442" y="2655570"/>
              <a:ext cx="2644140" cy="3653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092951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477" y="6048756"/>
              <a:ext cx="887730" cy="809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" y="6166104"/>
              <a:ext cx="399288" cy="646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3113" y="1890522"/>
              <a:ext cx="596265" cy="1424305"/>
            </a:xfrm>
            <a:custGeom>
              <a:avLst/>
              <a:gdLst/>
              <a:ahLst/>
              <a:cxnLst/>
              <a:rect l="l" t="t" r="r" b="b"/>
              <a:pathLst>
                <a:path w="596264" h="1424304">
                  <a:moveTo>
                    <a:pt x="151498" y="696302"/>
                  </a:moveTo>
                  <a:lnTo>
                    <a:pt x="123251" y="696460"/>
                  </a:lnTo>
                  <a:lnTo>
                    <a:pt x="109423" y="696833"/>
                  </a:lnTo>
                  <a:lnTo>
                    <a:pt x="95948" y="697560"/>
                  </a:lnTo>
                  <a:lnTo>
                    <a:pt x="0" y="946073"/>
                  </a:lnTo>
                  <a:lnTo>
                    <a:pt x="103530" y="1305598"/>
                  </a:lnTo>
                  <a:lnTo>
                    <a:pt x="234823" y="1424178"/>
                  </a:lnTo>
                  <a:lnTo>
                    <a:pt x="263855" y="1325778"/>
                  </a:lnTo>
                  <a:lnTo>
                    <a:pt x="181800" y="1247571"/>
                  </a:lnTo>
                  <a:lnTo>
                    <a:pt x="174218" y="1178191"/>
                  </a:lnTo>
                  <a:lnTo>
                    <a:pt x="311240" y="1178191"/>
                  </a:lnTo>
                  <a:lnTo>
                    <a:pt x="234823" y="1115110"/>
                  </a:lnTo>
                  <a:lnTo>
                    <a:pt x="224726" y="1057084"/>
                  </a:lnTo>
                  <a:lnTo>
                    <a:pt x="383267" y="1057084"/>
                  </a:lnTo>
                  <a:lnTo>
                    <a:pt x="320675" y="1019238"/>
                  </a:lnTo>
                  <a:lnTo>
                    <a:pt x="287845" y="954913"/>
                  </a:lnTo>
                  <a:lnTo>
                    <a:pt x="418878" y="954913"/>
                  </a:lnTo>
                  <a:lnTo>
                    <a:pt x="356019" y="905713"/>
                  </a:lnTo>
                  <a:lnTo>
                    <a:pt x="323189" y="827493"/>
                  </a:lnTo>
                  <a:lnTo>
                    <a:pt x="556080" y="827493"/>
                  </a:lnTo>
                  <a:lnTo>
                    <a:pt x="511302" y="759371"/>
                  </a:lnTo>
                  <a:lnTo>
                    <a:pt x="437773" y="727285"/>
                  </a:lnTo>
                  <a:lnTo>
                    <a:pt x="391423" y="718094"/>
                  </a:lnTo>
                  <a:lnTo>
                    <a:pt x="344498" y="710426"/>
                  </a:lnTo>
                  <a:lnTo>
                    <a:pt x="297021" y="704346"/>
                  </a:lnTo>
                  <a:lnTo>
                    <a:pt x="249014" y="699921"/>
                  </a:lnTo>
                  <a:lnTo>
                    <a:pt x="200498" y="697218"/>
                  </a:lnTo>
                  <a:lnTo>
                    <a:pt x="151498" y="696302"/>
                  </a:lnTo>
                  <a:close/>
                </a:path>
                <a:path w="596264" h="1424304">
                  <a:moveTo>
                    <a:pt x="311240" y="1178191"/>
                  </a:moveTo>
                  <a:lnTo>
                    <a:pt x="174218" y="1178191"/>
                  </a:lnTo>
                  <a:lnTo>
                    <a:pt x="189369" y="1213510"/>
                  </a:lnTo>
                  <a:lnTo>
                    <a:pt x="328244" y="1305598"/>
                  </a:lnTo>
                  <a:lnTo>
                    <a:pt x="350964" y="1210983"/>
                  </a:lnTo>
                  <a:lnTo>
                    <a:pt x="311240" y="1178191"/>
                  </a:lnTo>
                  <a:close/>
                </a:path>
                <a:path w="596264" h="1424304">
                  <a:moveTo>
                    <a:pt x="383267" y="1057084"/>
                  </a:moveTo>
                  <a:lnTo>
                    <a:pt x="224726" y="1057084"/>
                  </a:lnTo>
                  <a:lnTo>
                    <a:pt x="255016" y="1097457"/>
                  </a:lnTo>
                  <a:lnTo>
                    <a:pt x="401472" y="1168095"/>
                  </a:lnTo>
                  <a:lnTo>
                    <a:pt x="422922" y="1081062"/>
                  </a:lnTo>
                  <a:lnTo>
                    <a:pt x="383267" y="1057084"/>
                  </a:lnTo>
                  <a:close/>
                </a:path>
                <a:path w="596264" h="1424304">
                  <a:moveTo>
                    <a:pt x="418878" y="954913"/>
                  </a:moveTo>
                  <a:lnTo>
                    <a:pt x="287845" y="954913"/>
                  </a:lnTo>
                  <a:lnTo>
                    <a:pt x="406514" y="1036904"/>
                  </a:lnTo>
                  <a:lnTo>
                    <a:pt x="431761" y="964996"/>
                  </a:lnTo>
                  <a:lnTo>
                    <a:pt x="418878" y="954913"/>
                  </a:lnTo>
                  <a:close/>
                </a:path>
                <a:path w="596264" h="1424304">
                  <a:moveTo>
                    <a:pt x="556080" y="827493"/>
                  </a:moveTo>
                  <a:lnTo>
                    <a:pt x="323189" y="827493"/>
                  </a:lnTo>
                  <a:lnTo>
                    <a:pt x="417880" y="855256"/>
                  </a:lnTo>
                  <a:lnTo>
                    <a:pt x="521398" y="962482"/>
                  </a:lnTo>
                  <a:lnTo>
                    <a:pt x="595884" y="888047"/>
                  </a:lnTo>
                  <a:lnTo>
                    <a:pt x="556080" y="827493"/>
                  </a:lnTo>
                  <a:close/>
                </a:path>
                <a:path w="596264" h="1424304">
                  <a:moveTo>
                    <a:pt x="428880" y="695985"/>
                  </a:moveTo>
                  <a:lnTo>
                    <a:pt x="151396" y="695985"/>
                  </a:lnTo>
                  <a:lnTo>
                    <a:pt x="200386" y="696900"/>
                  </a:lnTo>
                  <a:lnTo>
                    <a:pt x="248890" y="699601"/>
                  </a:lnTo>
                  <a:lnTo>
                    <a:pt x="296886" y="704023"/>
                  </a:lnTo>
                  <a:lnTo>
                    <a:pt x="344353" y="710098"/>
                  </a:lnTo>
                  <a:lnTo>
                    <a:pt x="391267" y="717762"/>
                  </a:lnTo>
                  <a:lnTo>
                    <a:pt x="437606" y="726948"/>
                  </a:lnTo>
                  <a:lnTo>
                    <a:pt x="483349" y="737590"/>
                  </a:lnTo>
                  <a:lnTo>
                    <a:pt x="428880" y="695985"/>
                  </a:lnTo>
                  <a:close/>
                </a:path>
                <a:path w="596264" h="1424304">
                  <a:moveTo>
                    <a:pt x="397522" y="593864"/>
                  </a:moveTo>
                  <a:lnTo>
                    <a:pt x="110998" y="593864"/>
                  </a:lnTo>
                  <a:lnTo>
                    <a:pt x="110998" y="656894"/>
                  </a:lnTo>
                  <a:lnTo>
                    <a:pt x="95859" y="697242"/>
                  </a:lnTo>
                  <a:lnTo>
                    <a:pt x="109327" y="696515"/>
                  </a:lnTo>
                  <a:lnTo>
                    <a:pt x="123151" y="696142"/>
                  </a:lnTo>
                  <a:lnTo>
                    <a:pt x="428880" y="695985"/>
                  </a:lnTo>
                  <a:lnTo>
                    <a:pt x="397522" y="672033"/>
                  </a:lnTo>
                  <a:lnTo>
                    <a:pt x="397522" y="593864"/>
                  </a:lnTo>
                  <a:close/>
                </a:path>
                <a:path w="596264" h="1424304">
                  <a:moveTo>
                    <a:pt x="425284" y="521995"/>
                  </a:moveTo>
                  <a:lnTo>
                    <a:pt x="76923" y="521995"/>
                  </a:lnTo>
                  <a:lnTo>
                    <a:pt x="76923" y="593864"/>
                  </a:lnTo>
                  <a:lnTo>
                    <a:pt x="425284" y="593864"/>
                  </a:lnTo>
                  <a:lnTo>
                    <a:pt x="425284" y="521995"/>
                  </a:lnTo>
                  <a:close/>
                </a:path>
                <a:path w="596264" h="1424304">
                  <a:moveTo>
                    <a:pt x="455574" y="0"/>
                  </a:moveTo>
                  <a:lnTo>
                    <a:pt x="34010" y="0"/>
                  </a:lnTo>
                  <a:lnTo>
                    <a:pt x="34010" y="521995"/>
                  </a:lnTo>
                  <a:lnTo>
                    <a:pt x="455574" y="521995"/>
                  </a:lnTo>
                  <a:lnTo>
                    <a:pt x="455574" y="0"/>
                  </a:lnTo>
                  <a:close/>
                </a:path>
              </a:pathLst>
            </a:custGeom>
            <a:solidFill>
              <a:srgbClr val="FFFFFF">
                <a:alpha val="1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3104" y="2678429"/>
              <a:ext cx="412115" cy="520065"/>
            </a:xfrm>
            <a:custGeom>
              <a:avLst/>
              <a:gdLst/>
              <a:ahLst/>
              <a:cxnLst/>
              <a:rect l="l" t="t" r="r" b="b"/>
              <a:pathLst>
                <a:path w="412115" h="520064">
                  <a:moveTo>
                    <a:pt x="411949" y="202222"/>
                  </a:moveTo>
                  <a:lnTo>
                    <a:pt x="394970" y="176606"/>
                  </a:lnTo>
                  <a:lnTo>
                    <a:pt x="319265" y="117309"/>
                  </a:lnTo>
                  <a:lnTo>
                    <a:pt x="270065" y="0"/>
                  </a:lnTo>
                  <a:lnTo>
                    <a:pt x="84582" y="51714"/>
                  </a:lnTo>
                  <a:lnTo>
                    <a:pt x="102031" y="63766"/>
                  </a:lnTo>
                  <a:lnTo>
                    <a:pt x="28194" y="57912"/>
                  </a:lnTo>
                  <a:lnTo>
                    <a:pt x="63931" y="105067"/>
                  </a:lnTo>
                  <a:lnTo>
                    <a:pt x="0" y="83058"/>
                  </a:lnTo>
                  <a:lnTo>
                    <a:pt x="152412" y="424967"/>
                  </a:lnTo>
                  <a:lnTo>
                    <a:pt x="289712" y="517067"/>
                  </a:lnTo>
                  <a:lnTo>
                    <a:pt x="328523" y="519861"/>
                  </a:lnTo>
                  <a:lnTo>
                    <a:pt x="347027" y="495782"/>
                  </a:lnTo>
                  <a:lnTo>
                    <a:pt x="342849" y="458698"/>
                  </a:lnTo>
                  <a:lnTo>
                    <a:pt x="313651" y="422440"/>
                  </a:lnTo>
                  <a:lnTo>
                    <a:pt x="197764" y="326555"/>
                  </a:lnTo>
                  <a:lnTo>
                    <a:pt x="187490" y="268008"/>
                  </a:lnTo>
                  <a:lnTo>
                    <a:pt x="218401" y="308762"/>
                  </a:lnTo>
                  <a:lnTo>
                    <a:pt x="364528" y="379349"/>
                  </a:lnTo>
                  <a:lnTo>
                    <a:pt x="394436" y="378002"/>
                  </a:lnTo>
                  <a:lnTo>
                    <a:pt x="410184" y="355244"/>
                  </a:lnTo>
                  <a:lnTo>
                    <a:pt x="408457" y="322808"/>
                  </a:lnTo>
                  <a:lnTo>
                    <a:pt x="385940" y="292379"/>
                  </a:lnTo>
                  <a:lnTo>
                    <a:pt x="282651" y="230606"/>
                  </a:lnTo>
                  <a:lnTo>
                    <a:pt x="250469" y="166204"/>
                  </a:lnTo>
                  <a:lnTo>
                    <a:pt x="369735" y="248513"/>
                  </a:lnTo>
                  <a:lnTo>
                    <a:pt x="393903" y="247751"/>
                  </a:lnTo>
                  <a:lnTo>
                    <a:pt x="409790" y="229120"/>
                  </a:lnTo>
                  <a:lnTo>
                    <a:pt x="411949" y="202222"/>
                  </a:lnTo>
                  <a:close/>
                </a:path>
              </a:pathLst>
            </a:custGeom>
            <a:solidFill>
              <a:srgbClr val="E8A2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6527" y="2484120"/>
              <a:ext cx="602615" cy="836294"/>
            </a:xfrm>
            <a:custGeom>
              <a:avLst/>
              <a:gdLst/>
              <a:ahLst/>
              <a:cxnLst/>
              <a:rect l="l" t="t" r="r" b="b"/>
              <a:pathLst>
                <a:path w="602614" h="836295">
                  <a:moveTo>
                    <a:pt x="397306" y="0"/>
                  </a:moveTo>
                  <a:lnTo>
                    <a:pt x="110985" y="0"/>
                  </a:lnTo>
                  <a:lnTo>
                    <a:pt x="110985" y="63055"/>
                  </a:lnTo>
                  <a:lnTo>
                    <a:pt x="0" y="351853"/>
                  </a:lnTo>
                  <a:lnTo>
                    <a:pt x="103416" y="711263"/>
                  </a:lnTo>
                  <a:lnTo>
                    <a:pt x="234594" y="829805"/>
                  </a:lnTo>
                  <a:lnTo>
                    <a:pt x="268394" y="835894"/>
                  </a:lnTo>
                  <a:lnTo>
                    <a:pt x="289302" y="813250"/>
                  </a:lnTo>
                  <a:lnTo>
                    <a:pt x="290108" y="774291"/>
                  </a:lnTo>
                  <a:lnTo>
                    <a:pt x="263601" y="731431"/>
                  </a:lnTo>
                  <a:lnTo>
                    <a:pt x="180365" y="653249"/>
                  </a:lnTo>
                  <a:lnTo>
                    <a:pt x="156400" y="432562"/>
                  </a:lnTo>
                  <a:lnTo>
                    <a:pt x="322884" y="233311"/>
                  </a:lnTo>
                  <a:lnTo>
                    <a:pt x="417487" y="261048"/>
                  </a:lnTo>
                  <a:lnTo>
                    <a:pt x="520903" y="368249"/>
                  </a:lnTo>
                  <a:lnTo>
                    <a:pt x="554882" y="378436"/>
                  </a:lnTo>
                  <a:lnTo>
                    <a:pt x="585550" y="363677"/>
                  </a:lnTo>
                  <a:lnTo>
                    <a:pt x="602500" y="332601"/>
                  </a:lnTo>
                  <a:lnTo>
                    <a:pt x="595325" y="293839"/>
                  </a:lnTo>
                  <a:lnTo>
                    <a:pt x="510819" y="165214"/>
                  </a:lnTo>
                  <a:lnTo>
                    <a:pt x="397306" y="78193"/>
                  </a:lnTo>
                  <a:lnTo>
                    <a:pt x="397306" y="0"/>
                  </a:lnTo>
                  <a:close/>
                </a:path>
              </a:pathLst>
            </a:custGeom>
            <a:solidFill>
              <a:srgbClr val="FBB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3489" y="2412491"/>
              <a:ext cx="173990" cy="71755"/>
            </a:xfrm>
            <a:custGeom>
              <a:avLst/>
              <a:gdLst/>
              <a:ahLst/>
              <a:cxnLst/>
              <a:rect l="l" t="t" r="r" b="b"/>
              <a:pathLst>
                <a:path w="173990" h="71755">
                  <a:moveTo>
                    <a:pt x="0" y="71627"/>
                  </a:moveTo>
                  <a:lnTo>
                    <a:pt x="173735" y="71627"/>
                  </a:lnTo>
                  <a:lnTo>
                    <a:pt x="173735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solidFill>
              <a:srgbClr val="9FC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27225" y="2412491"/>
              <a:ext cx="174625" cy="71755"/>
            </a:xfrm>
            <a:custGeom>
              <a:avLst/>
              <a:gdLst/>
              <a:ahLst/>
              <a:cxnLst/>
              <a:rect l="l" t="t" r="r" b="b"/>
              <a:pathLst>
                <a:path w="174625" h="71755">
                  <a:moveTo>
                    <a:pt x="174497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74497" y="71627"/>
                  </a:lnTo>
                  <a:lnTo>
                    <a:pt x="174497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9294" y="1890522"/>
              <a:ext cx="217170" cy="521970"/>
            </a:xfrm>
            <a:custGeom>
              <a:avLst/>
              <a:gdLst/>
              <a:ahLst/>
              <a:cxnLst/>
              <a:rect l="l" t="t" r="r" b="b"/>
              <a:pathLst>
                <a:path w="217169" h="521969">
                  <a:moveTo>
                    <a:pt x="0" y="521970"/>
                  </a:moveTo>
                  <a:lnTo>
                    <a:pt x="217169" y="521970"/>
                  </a:lnTo>
                  <a:lnTo>
                    <a:pt x="217169" y="0"/>
                  </a:lnTo>
                  <a:lnTo>
                    <a:pt x="0" y="0"/>
                  </a:lnTo>
                  <a:lnTo>
                    <a:pt x="0" y="52197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26463" y="1890522"/>
              <a:ext cx="205740" cy="521970"/>
            </a:xfrm>
            <a:custGeom>
              <a:avLst/>
              <a:gdLst/>
              <a:ahLst/>
              <a:cxnLst/>
              <a:rect l="l" t="t" r="r" b="b"/>
              <a:pathLst>
                <a:path w="205739" h="521969">
                  <a:moveTo>
                    <a:pt x="205739" y="0"/>
                  </a:moveTo>
                  <a:lnTo>
                    <a:pt x="0" y="0"/>
                  </a:lnTo>
                  <a:lnTo>
                    <a:pt x="0" y="521970"/>
                  </a:lnTo>
                  <a:lnTo>
                    <a:pt x="205739" y="521970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6EB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0253" y="2255520"/>
              <a:ext cx="89153" cy="899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49957" y="2551176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39" h="497839">
                  <a:moveTo>
                    <a:pt x="248793" y="0"/>
                  </a:moveTo>
                  <a:lnTo>
                    <a:pt x="204073" y="4008"/>
                  </a:lnTo>
                  <a:lnTo>
                    <a:pt x="161982" y="15565"/>
                  </a:lnTo>
                  <a:lnTo>
                    <a:pt x="123223" y="33968"/>
                  </a:lnTo>
                  <a:lnTo>
                    <a:pt x="88500" y="58514"/>
                  </a:lnTo>
                  <a:lnTo>
                    <a:pt x="58514" y="88500"/>
                  </a:lnTo>
                  <a:lnTo>
                    <a:pt x="33968" y="123223"/>
                  </a:lnTo>
                  <a:lnTo>
                    <a:pt x="15565" y="161982"/>
                  </a:lnTo>
                  <a:lnTo>
                    <a:pt x="4008" y="204073"/>
                  </a:lnTo>
                  <a:lnTo>
                    <a:pt x="0" y="248792"/>
                  </a:lnTo>
                  <a:lnTo>
                    <a:pt x="4008" y="293512"/>
                  </a:lnTo>
                  <a:lnTo>
                    <a:pt x="15565" y="335603"/>
                  </a:lnTo>
                  <a:lnTo>
                    <a:pt x="33968" y="374362"/>
                  </a:lnTo>
                  <a:lnTo>
                    <a:pt x="58514" y="409085"/>
                  </a:lnTo>
                  <a:lnTo>
                    <a:pt x="88500" y="439071"/>
                  </a:lnTo>
                  <a:lnTo>
                    <a:pt x="123223" y="463617"/>
                  </a:lnTo>
                  <a:lnTo>
                    <a:pt x="161982" y="482020"/>
                  </a:lnTo>
                  <a:lnTo>
                    <a:pt x="204073" y="493577"/>
                  </a:lnTo>
                  <a:lnTo>
                    <a:pt x="248793" y="497585"/>
                  </a:lnTo>
                  <a:lnTo>
                    <a:pt x="293512" y="493577"/>
                  </a:lnTo>
                  <a:lnTo>
                    <a:pt x="335603" y="482020"/>
                  </a:lnTo>
                  <a:lnTo>
                    <a:pt x="374362" y="463617"/>
                  </a:lnTo>
                  <a:lnTo>
                    <a:pt x="409085" y="439071"/>
                  </a:lnTo>
                  <a:lnTo>
                    <a:pt x="439071" y="409085"/>
                  </a:lnTo>
                  <a:lnTo>
                    <a:pt x="463617" y="374362"/>
                  </a:lnTo>
                  <a:lnTo>
                    <a:pt x="482020" y="335603"/>
                  </a:lnTo>
                  <a:lnTo>
                    <a:pt x="493577" y="293512"/>
                  </a:lnTo>
                  <a:lnTo>
                    <a:pt x="497586" y="248792"/>
                  </a:lnTo>
                  <a:lnTo>
                    <a:pt x="493577" y="204073"/>
                  </a:lnTo>
                  <a:lnTo>
                    <a:pt x="482020" y="161982"/>
                  </a:lnTo>
                  <a:lnTo>
                    <a:pt x="463617" y="123223"/>
                  </a:lnTo>
                  <a:lnTo>
                    <a:pt x="439071" y="88500"/>
                  </a:lnTo>
                  <a:lnTo>
                    <a:pt x="409085" y="58514"/>
                  </a:lnTo>
                  <a:lnTo>
                    <a:pt x="374362" y="33968"/>
                  </a:lnTo>
                  <a:lnTo>
                    <a:pt x="335603" y="15565"/>
                  </a:lnTo>
                  <a:lnTo>
                    <a:pt x="293512" y="4008"/>
                  </a:lnTo>
                  <a:lnTo>
                    <a:pt x="248793" y="0"/>
                  </a:lnTo>
                  <a:close/>
                </a:path>
              </a:pathLst>
            </a:custGeom>
            <a:solidFill>
              <a:srgbClr val="2580B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49957" y="2551176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39" h="497839">
                  <a:moveTo>
                    <a:pt x="0" y="248792"/>
                  </a:moveTo>
                  <a:lnTo>
                    <a:pt x="4008" y="204073"/>
                  </a:lnTo>
                  <a:lnTo>
                    <a:pt x="15565" y="161982"/>
                  </a:lnTo>
                  <a:lnTo>
                    <a:pt x="33968" y="123223"/>
                  </a:lnTo>
                  <a:lnTo>
                    <a:pt x="58514" y="88500"/>
                  </a:lnTo>
                  <a:lnTo>
                    <a:pt x="88500" y="58514"/>
                  </a:lnTo>
                  <a:lnTo>
                    <a:pt x="123223" y="33968"/>
                  </a:lnTo>
                  <a:lnTo>
                    <a:pt x="161982" y="15565"/>
                  </a:lnTo>
                  <a:lnTo>
                    <a:pt x="204073" y="4008"/>
                  </a:lnTo>
                  <a:lnTo>
                    <a:pt x="248793" y="0"/>
                  </a:lnTo>
                  <a:lnTo>
                    <a:pt x="293512" y="4008"/>
                  </a:lnTo>
                  <a:lnTo>
                    <a:pt x="335603" y="15565"/>
                  </a:lnTo>
                  <a:lnTo>
                    <a:pt x="374362" y="33968"/>
                  </a:lnTo>
                  <a:lnTo>
                    <a:pt x="409085" y="58514"/>
                  </a:lnTo>
                  <a:lnTo>
                    <a:pt x="439071" y="88500"/>
                  </a:lnTo>
                  <a:lnTo>
                    <a:pt x="463617" y="123223"/>
                  </a:lnTo>
                  <a:lnTo>
                    <a:pt x="482020" y="161982"/>
                  </a:lnTo>
                  <a:lnTo>
                    <a:pt x="493577" y="204073"/>
                  </a:lnTo>
                  <a:lnTo>
                    <a:pt x="497586" y="248792"/>
                  </a:lnTo>
                  <a:lnTo>
                    <a:pt x="493577" y="293512"/>
                  </a:lnTo>
                  <a:lnTo>
                    <a:pt x="482020" y="335603"/>
                  </a:lnTo>
                  <a:lnTo>
                    <a:pt x="463617" y="374362"/>
                  </a:lnTo>
                  <a:lnTo>
                    <a:pt x="439071" y="409085"/>
                  </a:lnTo>
                  <a:lnTo>
                    <a:pt x="409085" y="439071"/>
                  </a:lnTo>
                  <a:lnTo>
                    <a:pt x="374362" y="463617"/>
                  </a:lnTo>
                  <a:lnTo>
                    <a:pt x="335603" y="482020"/>
                  </a:lnTo>
                  <a:lnTo>
                    <a:pt x="293512" y="493577"/>
                  </a:lnTo>
                  <a:lnTo>
                    <a:pt x="248793" y="497585"/>
                  </a:lnTo>
                  <a:lnTo>
                    <a:pt x="204073" y="493577"/>
                  </a:lnTo>
                  <a:lnTo>
                    <a:pt x="161982" y="482020"/>
                  </a:lnTo>
                  <a:lnTo>
                    <a:pt x="123223" y="463617"/>
                  </a:lnTo>
                  <a:lnTo>
                    <a:pt x="88500" y="439071"/>
                  </a:lnTo>
                  <a:lnTo>
                    <a:pt x="58514" y="409085"/>
                  </a:lnTo>
                  <a:lnTo>
                    <a:pt x="33968" y="374362"/>
                  </a:lnTo>
                  <a:lnTo>
                    <a:pt x="15565" y="335603"/>
                  </a:lnTo>
                  <a:lnTo>
                    <a:pt x="4008" y="293512"/>
                  </a:lnTo>
                  <a:lnTo>
                    <a:pt x="0" y="248792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98014" y="3089147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39" h="497839">
                  <a:moveTo>
                    <a:pt x="248793" y="0"/>
                  </a:moveTo>
                  <a:lnTo>
                    <a:pt x="204073" y="4008"/>
                  </a:lnTo>
                  <a:lnTo>
                    <a:pt x="161982" y="15565"/>
                  </a:lnTo>
                  <a:lnTo>
                    <a:pt x="123223" y="33968"/>
                  </a:lnTo>
                  <a:lnTo>
                    <a:pt x="88500" y="58514"/>
                  </a:lnTo>
                  <a:lnTo>
                    <a:pt x="58514" y="88500"/>
                  </a:lnTo>
                  <a:lnTo>
                    <a:pt x="33968" y="123223"/>
                  </a:lnTo>
                  <a:lnTo>
                    <a:pt x="15565" y="161982"/>
                  </a:lnTo>
                  <a:lnTo>
                    <a:pt x="4008" y="204073"/>
                  </a:lnTo>
                  <a:lnTo>
                    <a:pt x="0" y="248792"/>
                  </a:lnTo>
                  <a:lnTo>
                    <a:pt x="4008" y="293512"/>
                  </a:lnTo>
                  <a:lnTo>
                    <a:pt x="15565" y="335603"/>
                  </a:lnTo>
                  <a:lnTo>
                    <a:pt x="33968" y="374362"/>
                  </a:lnTo>
                  <a:lnTo>
                    <a:pt x="58514" y="409085"/>
                  </a:lnTo>
                  <a:lnTo>
                    <a:pt x="88500" y="439071"/>
                  </a:lnTo>
                  <a:lnTo>
                    <a:pt x="123223" y="463617"/>
                  </a:lnTo>
                  <a:lnTo>
                    <a:pt x="161982" y="482020"/>
                  </a:lnTo>
                  <a:lnTo>
                    <a:pt x="204073" y="493577"/>
                  </a:lnTo>
                  <a:lnTo>
                    <a:pt x="248793" y="497585"/>
                  </a:lnTo>
                  <a:lnTo>
                    <a:pt x="293512" y="493577"/>
                  </a:lnTo>
                  <a:lnTo>
                    <a:pt x="335603" y="482020"/>
                  </a:lnTo>
                  <a:lnTo>
                    <a:pt x="374362" y="463617"/>
                  </a:lnTo>
                  <a:lnTo>
                    <a:pt x="409085" y="439071"/>
                  </a:lnTo>
                  <a:lnTo>
                    <a:pt x="439071" y="409085"/>
                  </a:lnTo>
                  <a:lnTo>
                    <a:pt x="463617" y="374362"/>
                  </a:lnTo>
                  <a:lnTo>
                    <a:pt x="482020" y="335603"/>
                  </a:lnTo>
                  <a:lnTo>
                    <a:pt x="493577" y="293512"/>
                  </a:lnTo>
                  <a:lnTo>
                    <a:pt x="497586" y="248792"/>
                  </a:lnTo>
                  <a:lnTo>
                    <a:pt x="493577" y="204073"/>
                  </a:lnTo>
                  <a:lnTo>
                    <a:pt x="482020" y="161982"/>
                  </a:lnTo>
                  <a:lnTo>
                    <a:pt x="463617" y="123223"/>
                  </a:lnTo>
                  <a:lnTo>
                    <a:pt x="439071" y="88500"/>
                  </a:lnTo>
                  <a:lnTo>
                    <a:pt x="409085" y="58514"/>
                  </a:lnTo>
                  <a:lnTo>
                    <a:pt x="374362" y="33968"/>
                  </a:lnTo>
                  <a:lnTo>
                    <a:pt x="335603" y="15565"/>
                  </a:lnTo>
                  <a:lnTo>
                    <a:pt x="293512" y="4008"/>
                  </a:lnTo>
                  <a:lnTo>
                    <a:pt x="248793" y="0"/>
                  </a:lnTo>
                  <a:close/>
                </a:path>
              </a:pathLst>
            </a:custGeom>
            <a:solidFill>
              <a:srgbClr val="179E8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98014" y="3089147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39" h="497839">
                  <a:moveTo>
                    <a:pt x="0" y="248792"/>
                  </a:moveTo>
                  <a:lnTo>
                    <a:pt x="4008" y="204073"/>
                  </a:lnTo>
                  <a:lnTo>
                    <a:pt x="15565" y="161982"/>
                  </a:lnTo>
                  <a:lnTo>
                    <a:pt x="33968" y="123223"/>
                  </a:lnTo>
                  <a:lnTo>
                    <a:pt x="58514" y="88500"/>
                  </a:lnTo>
                  <a:lnTo>
                    <a:pt x="88500" y="58514"/>
                  </a:lnTo>
                  <a:lnTo>
                    <a:pt x="123223" y="33968"/>
                  </a:lnTo>
                  <a:lnTo>
                    <a:pt x="161982" y="15565"/>
                  </a:lnTo>
                  <a:lnTo>
                    <a:pt x="204073" y="4008"/>
                  </a:lnTo>
                  <a:lnTo>
                    <a:pt x="248793" y="0"/>
                  </a:lnTo>
                  <a:lnTo>
                    <a:pt x="293512" y="4008"/>
                  </a:lnTo>
                  <a:lnTo>
                    <a:pt x="335603" y="15565"/>
                  </a:lnTo>
                  <a:lnTo>
                    <a:pt x="374362" y="33968"/>
                  </a:lnTo>
                  <a:lnTo>
                    <a:pt x="409085" y="58514"/>
                  </a:lnTo>
                  <a:lnTo>
                    <a:pt x="439071" y="88500"/>
                  </a:lnTo>
                  <a:lnTo>
                    <a:pt x="463617" y="123223"/>
                  </a:lnTo>
                  <a:lnTo>
                    <a:pt x="482020" y="161982"/>
                  </a:lnTo>
                  <a:lnTo>
                    <a:pt x="493577" y="204073"/>
                  </a:lnTo>
                  <a:lnTo>
                    <a:pt x="497586" y="248792"/>
                  </a:lnTo>
                  <a:lnTo>
                    <a:pt x="493577" y="293512"/>
                  </a:lnTo>
                  <a:lnTo>
                    <a:pt x="482020" y="335603"/>
                  </a:lnTo>
                  <a:lnTo>
                    <a:pt x="463617" y="374362"/>
                  </a:lnTo>
                  <a:lnTo>
                    <a:pt x="439071" y="409085"/>
                  </a:lnTo>
                  <a:lnTo>
                    <a:pt x="409085" y="439071"/>
                  </a:lnTo>
                  <a:lnTo>
                    <a:pt x="374362" y="463617"/>
                  </a:lnTo>
                  <a:lnTo>
                    <a:pt x="335603" y="482020"/>
                  </a:lnTo>
                  <a:lnTo>
                    <a:pt x="293512" y="493577"/>
                  </a:lnTo>
                  <a:lnTo>
                    <a:pt x="248793" y="497585"/>
                  </a:lnTo>
                  <a:lnTo>
                    <a:pt x="204073" y="493577"/>
                  </a:lnTo>
                  <a:lnTo>
                    <a:pt x="161982" y="482020"/>
                  </a:lnTo>
                  <a:lnTo>
                    <a:pt x="123223" y="463617"/>
                  </a:lnTo>
                  <a:lnTo>
                    <a:pt x="88500" y="439071"/>
                  </a:lnTo>
                  <a:lnTo>
                    <a:pt x="58514" y="409085"/>
                  </a:lnTo>
                  <a:lnTo>
                    <a:pt x="33968" y="374362"/>
                  </a:lnTo>
                  <a:lnTo>
                    <a:pt x="15565" y="335603"/>
                  </a:lnTo>
                  <a:lnTo>
                    <a:pt x="4008" y="293512"/>
                  </a:lnTo>
                  <a:lnTo>
                    <a:pt x="0" y="248792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98420" y="3685794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39" h="498475">
                  <a:moveTo>
                    <a:pt x="248793" y="0"/>
                  </a:moveTo>
                  <a:lnTo>
                    <a:pt x="204073" y="4014"/>
                  </a:lnTo>
                  <a:lnTo>
                    <a:pt x="161982" y="15588"/>
                  </a:lnTo>
                  <a:lnTo>
                    <a:pt x="123223" y="34019"/>
                  </a:lnTo>
                  <a:lnTo>
                    <a:pt x="88500" y="58601"/>
                  </a:lnTo>
                  <a:lnTo>
                    <a:pt x="58514" y="88633"/>
                  </a:lnTo>
                  <a:lnTo>
                    <a:pt x="33968" y="123410"/>
                  </a:lnTo>
                  <a:lnTo>
                    <a:pt x="15565" y="162228"/>
                  </a:lnTo>
                  <a:lnTo>
                    <a:pt x="4008" y="204384"/>
                  </a:lnTo>
                  <a:lnTo>
                    <a:pt x="0" y="249173"/>
                  </a:lnTo>
                  <a:lnTo>
                    <a:pt x="4008" y="293963"/>
                  </a:lnTo>
                  <a:lnTo>
                    <a:pt x="15565" y="336119"/>
                  </a:lnTo>
                  <a:lnTo>
                    <a:pt x="33968" y="374937"/>
                  </a:lnTo>
                  <a:lnTo>
                    <a:pt x="58514" y="409714"/>
                  </a:lnTo>
                  <a:lnTo>
                    <a:pt x="88500" y="439746"/>
                  </a:lnTo>
                  <a:lnTo>
                    <a:pt x="123223" y="464328"/>
                  </a:lnTo>
                  <a:lnTo>
                    <a:pt x="161982" y="482759"/>
                  </a:lnTo>
                  <a:lnTo>
                    <a:pt x="204073" y="494333"/>
                  </a:lnTo>
                  <a:lnTo>
                    <a:pt x="248793" y="498347"/>
                  </a:lnTo>
                  <a:lnTo>
                    <a:pt x="293512" y="494333"/>
                  </a:lnTo>
                  <a:lnTo>
                    <a:pt x="335603" y="482759"/>
                  </a:lnTo>
                  <a:lnTo>
                    <a:pt x="374362" y="464328"/>
                  </a:lnTo>
                  <a:lnTo>
                    <a:pt x="409085" y="439746"/>
                  </a:lnTo>
                  <a:lnTo>
                    <a:pt x="439071" y="409714"/>
                  </a:lnTo>
                  <a:lnTo>
                    <a:pt x="463617" y="374937"/>
                  </a:lnTo>
                  <a:lnTo>
                    <a:pt x="482020" y="336119"/>
                  </a:lnTo>
                  <a:lnTo>
                    <a:pt x="493577" y="293963"/>
                  </a:lnTo>
                  <a:lnTo>
                    <a:pt x="497586" y="249173"/>
                  </a:lnTo>
                  <a:lnTo>
                    <a:pt x="493577" y="204384"/>
                  </a:lnTo>
                  <a:lnTo>
                    <a:pt x="482020" y="162228"/>
                  </a:lnTo>
                  <a:lnTo>
                    <a:pt x="463617" y="123410"/>
                  </a:lnTo>
                  <a:lnTo>
                    <a:pt x="439071" y="88633"/>
                  </a:lnTo>
                  <a:lnTo>
                    <a:pt x="409085" y="58601"/>
                  </a:lnTo>
                  <a:lnTo>
                    <a:pt x="374362" y="34019"/>
                  </a:lnTo>
                  <a:lnTo>
                    <a:pt x="335603" y="15588"/>
                  </a:lnTo>
                  <a:lnTo>
                    <a:pt x="293512" y="4014"/>
                  </a:lnTo>
                  <a:lnTo>
                    <a:pt x="248793" y="0"/>
                  </a:lnTo>
                  <a:close/>
                </a:path>
              </a:pathLst>
            </a:custGeom>
            <a:solidFill>
              <a:srgbClr val="9EBE5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420" y="3685794"/>
              <a:ext cx="497840" cy="498475"/>
            </a:xfrm>
            <a:custGeom>
              <a:avLst/>
              <a:gdLst/>
              <a:ahLst/>
              <a:cxnLst/>
              <a:rect l="l" t="t" r="r" b="b"/>
              <a:pathLst>
                <a:path w="497839" h="498475">
                  <a:moveTo>
                    <a:pt x="0" y="249173"/>
                  </a:moveTo>
                  <a:lnTo>
                    <a:pt x="4008" y="204384"/>
                  </a:lnTo>
                  <a:lnTo>
                    <a:pt x="15565" y="162228"/>
                  </a:lnTo>
                  <a:lnTo>
                    <a:pt x="33968" y="123410"/>
                  </a:lnTo>
                  <a:lnTo>
                    <a:pt x="58514" y="88633"/>
                  </a:lnTo>
                  <a:lnTo>
                    <a:pt x="88500" y="58601"/>
                  </a:lnTo>
                  <a:lnTo>
                    <a:pt x="123223" y="34019"/>
                  </a:lnTo>
                  <a:lnTo>
                    <a:pt x="161982" y="15588"/>
                  </a:lnTo>
                  <a:lnTo>
                    <a:pt x="204073" y="4014"/>
                  </a:lnTo>
                  <a:lnTo>
                    <a:pt x="248793" y="0"/>
                  </a:lnTo>
                  <a:lnTo>
                    <a:pt x="293512" y="4014"/>
                  </a:lnTo>
                  <a:lnTo>
                    <a:pt x="335603" y="15588"/>
                  </a:lnTo>
                  <a:lnTo>
                    <a:pt x="374362" y="34019"/>
                  </a:lnTo>
                  <a:lnTo>
                    <a:pt x="409085" y="58601"/>
                  </a:lnTo>
                  <a:lnTo>
                    <a:pt x="439071" y="88633"/>
                  </a:lnTo>
                  <a:lnTo>
                    <a:pt x="463617" y="123410"/>
                  </a:lnTo>
                  <a:lnTo>
                    <a:pt x="482020" y="162228"/>
                  </a:lnTo>
                  <a:lnTo>
                    <a:pt x="493577" y="204384"/>
                  </a:lnTo>
                  <a:lnTo>
                    <a:pt x="497586" y="249173"/>
                  </a:lnTo>
                  <a:lnTo>
                    <a:pt x="493577" y="293963"/>
                  </a:lnTo>
                  <a:lnTo>
                    <a:pt x="482020" y="336119"/>
                  </a:lnTo>
                  <a:lnTo>
                    <a:pt x="463617" y="374937"/>
                  </a:lnTo>
                  <a:lnTo>
                    <a:pt x="439071" y="409714"/>
                  </a:lnTo>
                  <a:lnTo>
                    <a:pt x="409085" y="439746"/>
                  </a:lnTo>
                  <a:lnTo>
                    <a:pt x="374362" y="464328"/>
                  </a:lnTo>
                  <a:lnTo>
                    <a:pt x="335603" y="482759"/>
                  </a:lnTo>
                  <a:lnTo>
                    <a:pt x="293512" y="494333"/>
                  </a:lnTo>
                  <a:lnTo>
                    <a:pt x="248793" y="498347"/>
                  </a:lnTo>
                  <a:lnTo>
                    <a:pt x="204073" y="494333"/>
                  </a:lnTo>
                  <a:lnTo>
                    <a:pt x="161982" y="482759"/>
                  </a:lnTo>
                  <a:lnTo>
                    <a:pt x="123223" y="464328"/>
                  </a:lnTo>
                  <a:lnTo>
                    <a:pt x="88500" y="439746"/>
                  </a:lnTo>
                  <a:lnTo>
                    <a:pt x="58514" y="409714"/>
                  </a:lnTo>
                  <a:lnTo>
                    <a:pt x="33968" y="374937"/>
                  </a:lnTo>
                  <a:lnTo>
                    <a:pt x="15565" y="336119"/>
                  </a:lnTo>
                  <a:lnTo>
                    <a:pt x="4008" y="293963"/>
                  </a:lnTo>
                  <a:lnTo>
                    <a:pt x="0" y="249173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56688" y="4321301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39" h="497839">
                  <a:moveTo>
                    <a:pt x="248793" y="0"/>
                  </a:moveTo>
                  <a:lnTo>
                    <a:pt x="204073" y="4008"/>
                  </a:lnTo>
                  <a:lnTo>
                    <a:pt x="161982" y="15565"/>
                  </a:lnTo>
                  <a:lnTo>
                    <a:pt x="123223" y="33968"/>
                  </a:lnTo>
                  <a:lnTo>
                    <a:pt x="88500" y="58514"/>
                  </a:lnTo>
                  <a:lnTo>
                    <a:pt x="58514" y="88500"/>
                  </a:lnTo>
                  <a:lnTo>
                    <a:pt x="33968" y="123223"/>
                  </a:lnTo>
                  <a:lnTo>
                    <a:pt x="15565" y="161982"/>
                  </a:lnTo>
                  <a:lnTo>
                    <a:pt x="4008" y="204073"/>
                  </a:lnTo>
                  <a:lnTo>
                    <a:pt x="0" y="248793"/>
                  </a:lnTo>
                  <a:lnTo>
                    <a:pt x="4008" y="293512"/>
                  </a:lnTo>
                  <a:lnTo>
                    <a:pt x="15565" y="335603"/>
                  </a:lnTo>
                  <a:lnTo>
                    <a:pt x="33968" y="374362"/>
                  </a:lnTo>
                  <a:lnTo>
                    <a:pt x="58514" y="409085"/>
                  </a:lnTo>
                  <a:lnTo>
                    <a:pt x="88500" y="439071"/>
                  </a:lnTo>
                  <a:lnTo>
                    <a:pt x="123223" y="463617"/>
                  </a:lnTo>
                  <a:lnTo>
                    <a:pt x="161982" y="482020"/>
                  </a:lnTo>
                  <a:lnTo>
                    <a:pt x="204073" y="493577"/>
                  </a:lnTo>
                  <a:lnTo>
                    <a:pt x="248793" y="497586"/>
                  </a:lnTo>
                  <a:lnTo>
                    <a:pt x="293512" y="493577"/>
                  </a:lnTo>
                  <a:lnTo>
                    <a:pt x="335603" y="482020"/>
                  </a:lnTo>
                  <a:lnTo>
                    <a:pt x="374362" y="463617"/>
                  </a:lnTo>
                  <a:lnTo>
                    <a:pt x="409085" y="439071"/>
                  </a:lnTo>
                  <a:lnTo>
                    <a:pt x="439071" y="409085"/>
                  </a:lnTo>
                  <a:lnTo>
                    <a:pt x="463617" y="374362"/>
                  </a:lnTo>
                  <a:lnTo>
                    <a:pt x="482020" y="335603"/>
                  </a:lnTo>
                  <a:lnTo>
                    <a:pt x="493577" y="293512"/>
                  </a:lnTo>
                  <a:lnTo>
                    <a:pt x="497586" y="248793"/>
                  </a:lnTo>
                  <a:lnTo>
                    <a:pt x="493577" y="204073"/>
                  </a:lnTo>
                  <a:lnTo>
                    <a:pt x="482020" y="161982"/>
                  </a:lnTo>
                  <a:lnTo>
                    <a:pt x="463617" y="123223"/>
                  </a:lnTo>
                  <a:lnTo>
                    <a:pt x="439071" y="88500"/>
                  </a:lnTo>
                  <a:lnTo>
                    <a:pt x="409085" y="58514"/>
                  </a:lnTo>
                  <a:lnTo>
                    <a:pt x="374362" y="33968"/>
                  </a:lnTo>
                  <a:lnTo>
                    <a:pt x="335603" y="15565"/>
                  </a:lnTo>
                  <a:lnTo>
                    <a:pt x="293512" y="4008"/>
                  </a:lnTo>
                  <a:lnTo>
                    <a:pt x="248793" y="0"/>
                  </a:lnTo>
                  <a:close/>
                </a:path>
              </a:pathLst>
            </a:custGeom>
            <a:solidFill>
              <a:srgbClr val="F59B1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56688" y="4321301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39" h="497839">
                  <a:moveTo>
                    <a:pt x="0" y="248793"/>
                  </a:moveTo>
                  <a:lnTo>
                    <a:pt x="4008" y="204073"/>
                  </a:lnTo>
                  <a:lnTo>
                    <a:pt x="15565" y="161982"/>
                  </a:lnTo>
                  <a:lnTo>
                    <a:pt x="33968" y="123223"/>
                  </a:lnTo>
                  <a:lnTo>
                    <a:pt x="58514" y="88500"/>
                  </a:lnTo>
                  <a:lnTo>
                    <a:pt x="88500" y="58514"/>
                  </a:lnTo>
                  <a:lnTo>
                    <a:pt x="123223" y="33968"/>
                  </a:lnTo>
                  <a:lnTo>
                    <a:pt x="161982" y="15565"/>
                  </a:lnTo>
                  <a:lnTo>
                    <a:pt x="204073" y="4008"/>
                  </a:lnTo>
                  <a:lnTo>
                    <a:pt x="248793" y="0"/>
                  </a:lnTo>
                  <a:lnTo>
                    <a:pt x="293512" y="4008"/>
                  </a:lnTo>
                  <a:lnTo>
                    <a:pt x="335603" y="15565"/>
                  </a:lnTo>
                  <a:lnTo>
                    <a:pt x="374362" y="33968"/>
                  </a:lnTo>
                  <a:lnTo>
                    <a:pt x="409085" y="58514"/>
                  </a:lnTo>
                  <a:lnTo>
                    <a:pt x="439071" y="88500"/>
                  </a:lnTo>
                  <a:lnTo>
                    <a:pt x="463617" y="123223"/>
                  </a:lnTo>
                  <a:lnTo>
                    <a:pt x="482020" y="161982"/>
                  </a:lnTo>
                  <a:lnTo>
                    <a:pt x="493577" y="204073"/>
                  </a:lnTo>
                  <a:lnTo>
                    <a:pt x="497586" y="248793"/>
                  </a:lnTo>
                  <a:lnTo>
                    <a:pt x="493577" y="293512"/>
                  </a:lnTo>
                  <a:lnTo>
                    <a:pt x="482020" y="335603"/>
                  </a:lnTo>
                  <a:lnTo>
                    <a:pt x="463617" y="374362"/>
                  </a:lnTo>
                  <a:lnTo>
                    <a:pt x="439071" y="409085"/>
                  </a:lnTo>
                  <a:lnTo>
                    <a:pt x="409085" y="439071"/>
                  </a:lnTo>
                  <a:lnTo>
                    <a:pt x="374362" y="463617"/>
                  </a:lnTo>
                  <a:lnTo>
                    <a:pt x="335603" y="482020"/>
                  </a:lnTo>
                  <a:lnTo>
                    <a:pt x="293512" y="493577"/>
                  </a:lnTo>
                  <a:lnTo>
                    <a:pt x="248793" y="497586"/>
                  </a:lnTo>
                  <a:lnTo>
                    <a:pt x="204073" y="493577"/>
                  </a:lnTo>
                  <a:lnTo>
                    <a:pt x="161982" y="482020"/>
                  </a:lnTo>
                  <a:lnTo>
                    <a:pt x="123223" y="463617"/>
                  </a:lnTo>
                  <a:lnTo>
                    <a:pt x="88500" y="439071"/>
                  </a:lnTo>
                  <a:lnTo>
                    <a:pt x="58514" y="409085"/>
                  </a:lnTo>
                  <a:lnTo>
                    <a:pt x="33968" y="374362"/>
                  </a:lnTo>
                  <a:lnTo>
                    <a:pt x="15565" y="335603"/>
                  </a:lnTo>
                  <a:lnTo>
                    <a:pt x="4008" y="293512"/>
                  </a:lnTo>
                  <a:lnTo>
                    <a:pt x="0" y="248793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21023" y="2598420"/>
              <a:ext cx="354330" cy="354330"/>
            </a:xfrm>
            <a:custGeom>
              <a:avLst/>
              <a:gdLst/>
              <a:ahLst/>
              <a:cxnLst/>
              <a:rect l="l" t="t" r="r" b="b"/>
              <a:pathLst>
                <a:path w="354329" h="354330">
                  <a:moveTo>
                    <a:pt x="177165" y="0"/>
                  </a:moveTo>
                  <a:lnTo>
                    <a:pt x="130069" y="6328"/>
                  </a:lnTo>
                  <a:lnTo>
                    <a:pt x="87748" y="24189"/>
                  </a:lnTo>
                  <a:lnTo>
                    <a:pt x="51892" y="51892"/>
                  </a:lnTo>
                  <a:lnTo>
                    <a:pt x="24189" y="87748"/>
                  </a:lnTo>
                  <a:lnTo>
                    <a:pt x="6328" y="130069"/>
                  </a:lnTo>
                  <a:lnTo>
                    <a:pt x="0" y="177164"/>
                  </a:lnTo>
                  <a:lnTo>
                    <a:pt x="6328" y="224260"/>
                  </a:lnTo>
                  <a:lnTo>
                    <a:pt x="24189" y="266581"/>
                  </a:lnTo>
                  <a:lnTo>
                    <a:pt x="51892" y="302437"/>
                  </a:lnTo>
                  <a:lnTo>
                    <a:pt x="87748" y="330140"/>
                  </a:lnTo>
                  <a:lnTo>
                    <a:pt x="130069" y="348001"/>
                  </a:lnTo>
                  <a:lnTo>
                    <a:pt x="177165" y="354329"/>
                  </a:lnTo>
                  <a:lnTo>
                    <a:pt x="224260" y="348001"/>
                  </a:lnTo>
                  <a:lnTo>
                    <a:pt x="266581" y="330140"/>
                  </a:lnTo>
                  <a:lnTo>
                    <a:pt x="302437" y="302437"/>
                  </a:lnTo>
                  <a:lnTo>
                    <a:pt x="330140" y="266581"/>
                  </a:lnTo>
                  <a:lnTo>
                    <a:pt x="348001" y="224260"/>
                  </a:lnTo>
                  <a:lnTo>
                    <a:pt x="354330" y="177164"/>
                  </a:lnTo>
                  <a:lnTo>
                    <a:pt x="348001" y="130069"/>
                  </a:lnTo>
                  <a:lnTo>
                    <a:pt x="330140" y="87748"/>
                  </a:lnTo>
                  <a:lnTo>
                    <a:pt x="302437" y="51892"/>
                  </a:lnTo>
                  <a:lnTo>
                    <a:pt x="266581" y="24189"/>
                  </a:lnTo>
                  <a:lnTo>
                    <a:pt x="224260" y="6328"/>
                  </a:lnTo>
                  <a:lnTo>
                    <a:pt x="177165" y="0"/>
                  </a:lnTo>
                  <a:close/>
                </a:path>
              </a:pathLst>
            </a:custGeom>
            <a:solidFill>
              <a:srgbClr val="25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21023" y="2598420"/>
              <a:ext cx="354330" cy="354330"/>
            </a:xfrm>
            <a:custGeom>
              <a:avLst/>
              <a:gdLst/>
              <a:ahLst/>
              <a:cxnLst/>
              <a:rect l="l" t="t" r="r" b="b"/>
              <a:pathLst>
                <a:path w="354329" h="354330">
                  <a:moveTo>
                    <a:pt x="0" y="177164"/>
                  </a:moveTo>
                  <a:lnTo>
                    <a:pt x="6328" y="130069"/>
                  </a:lnTo>
                  <a:lnTo>
                    <a:pt x="24189" y="87748"/>
                  </a:lnTo>
                  <a:lnTo>
                    <a:pt x="51892" y="51892"/>
                  </a:lnTo>
                  <a:lnTo>
                    <a:pt x="87748" y="24189"/>
                  </a:lnTo>
                  <a:lnTo>
                    <a:pt x="130069" y="6328"/>
                  </a:lnTo>
                  <a:lnTo>
                    <a:pt x="177165" y="0"/>
                  </a:lnTo>
                  <a:lnTo>
                    <a:pt x="224260" y="6328"/>
                  </a:lnTo>
                  <a:lnTo>
                    <a:pt x="266581" y="24189"/>
                  </a:lnTo>
                  <a:lnTo>
                    <a:pt x="302437" y="51892"/>
                  </a:lnTo>
                  <a:lnTo>
                    <a:pt x="330140" y="87748"/>
                  </a:lnTo>
                  <a:lnTo>
                    <a:pt x="348001" y="130069"/>
                  </a:lnTo>
                  <a:lnTo>
                    <a:pt x="354330" y="177164"/>
                  </a:lnTo>
                  <a:lnTo>
                    <a:pt x="348001" y="224260"/>
                  </a:lnTo>
                  <a:lnTo>
                    <a:pt x="330140" y="266581"/>
                  </a:lnTo>
                  <a:lnTo>
                    <a:pt x="302437" y="302437"/>
                  </a:lnTo>
                  <a:lnTo>
                    <a:pt x="266581" y="330140"/>
                  </a:lnTo>
                  <a:lnTo>
                    <a:pt x="224260" y="348001"/>
                  </a:lnTo>
                  <a:lnTo>
                    <a:pt x="177165" y="354329"/>
                  </a:lnTo>
                  <a:lnTo>
                    <a:pt x="130069" y="348001"/>
                  </a:lnTo>
                  <a:lnTo>
                    <a:pt x="87748" y="330140"/>
                  </a:lnTo>
                  <a:lnTo>
                    <a:pt x="51892" y="302437"/>
                  </a:lnTo>
                  <a:lnTo>
                    <a:pt x="24189" y="266581"/>
                  </a:lnTo>
                  <a:lnTo>
                    <a:pt x="6328" y="224260"/>
                  </a:lnTo>
                  <a:lnTo>
                    <a:pt x="0" y="177164"/>
                  </a:lnTo>
                  <a:close/>
                </a:path>
              </a:pathLst>
            </a:custGeom>
            <a:ln w="28956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01617" y="3128772"/>
              <a:ext cx="354330" cy="353695"/>
            </a:xfrm>
            <a:custGeom>
              <a:avLst/>
              <a:gdLst/>
              <a:ahLst/>
              <a:cxnLst/>
              <a:rect l="l" t="t" r="r" b="b"/>
              <a:pathLst>
                <a:path w="354329" h="353695">
                  <a:moveTo>
                    <a:pt x="177165" y="0"/>
                  </a:moveTo>
                  <a:lnTo>
                    <a:pt x="130069" y="6314"/>
                  </a:lnTo>
                  <a:lnTo>
                    <a:pt x="87748" y="24135"/>
                  </a:lnTo>
                  <a:lnTo>
                    <a:pt x="51892" y="51777"/>
                  </a:lnTo>
                  <a:lnTo>
                    <a:pt x="24189" y="87556"/>
                  </a:lnTo>
                  <a:lnTo>
                    <a:pt x="6328" y="129786"/>
                  </a:lnTo>
                  <a:lnTo>
                    <a:pt x="0" y="176784"/>
                  </a:lnTo>
                  <a:lnTo>
                    <a:pt x="6328" y="223781"/>
                  </a:lnTo>
                  <a:lnTo>
                    <a:pt x="24189" y="266011"/>
                  </a:lnTo>
                  <a:lnTo>
                    <a:pt x="51892" y="301790"/>
                  </a:lnTo>
                  <a:lnTo>
                    <a:pt x="87748" y="329432"/>
                  </a:lnTo>
                  <a:lnTo>
                    <a:pt x="130069" y="347253"/>
                  </a:lnTo>
                  <a:lnTo>
                    <a:pt x="177165" y="353568"/>
                  </a:lnTo>
                  <a:lnTo>
                    <a:pt x="224260" y="347253"/>
                  </a:lnTo>
                  <a:lnTo>
                    <a:pt x="266581" y="329432"/>
                  </a:lnTo>
                  <a:lnTo>
                    <a:pt x="302437" y="301790"/>
                  </a:lnTo>
                  <a:lnTo>
                    <a:pt x="330140" y="266011"/>
                  </a:lnTo>
                  <a:lnTo>
                    <a:pt x="348001" y="223781"/>
                  </a:lnTo>
                  <a:lnTo>
                    <a:pt x="354330" y="176784"/>
                  </a:lnTo>
                  <a:lnTo>
                    <a:pt x="348001" y="129786"/>
                  </a:lnTo>
                  <a:lnTo>
                    <a:pt x="330140" y="87556"/>
                  </a:lnTo>
                  <a:lnTo>
                    <a:pt x="302437" y="51777"/>
                  </a:lnTo>
                  <a:lnTo>
                    <a:pt x="266581" y="24135"/>
                  </a:lnTo>
                  <a:lnTo>
                    <a:pt x="224260" y="6314"/>
                  </a:lnTo>
                  <a:lnTo>
                    <a:pt x="177165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01617" y="3128772"/>
              <a:ext cx="354330" cy="353695"/>
            </a:xfrm>
            <a:custGeom>
              <a:avLst/>
              <a:gdLst/>
              <a:ahLst/>
              <a:cxnLst/>
              <a:rect l="l" t="t" r="r" b="b"/>
              <a:pathLst>
                <a:path w="354329" h="353695">
                  <a:moveTo>
                    <a:pt x="0" y="176784"/>
                  </a:moveTo>
                  <a:lnTo>
                    <a:pt x="6328" y="129786"/>
                  </a:lnTo>
                  <a:lnTo>
                    <a:pt x="24189" y="87556"/>
                  </a:lnTo>
                  <a:lnTo>
                    <a:pt x="51892" y="51777"/>
                  </a:lnTo>
                  <a:lnTo>
                    <a:pt x="87748" y="24135"/>
                  </a:lnTo>
                  <a:lnTo>
                    <a:pt x="130069" y="6314"/>
                  </a:lnTo>
                  <a:lnTo>
                    <a:pt x="177165" y="0"/>
                  </a:lnTo>
                  <a:lnTo>
                    <a:pt x="224260" y="6314"/>
                  </a:lnTo>
                  <a:lnTo>
                    <a:pt x="266581" y="24135"/>
                  </a:lnTo>
                  <a:lnTo>
                    <a:pt x="302437" y="51777"/>
                  </a:lnTo>
                  <a:lnTo>
                    <a:pt x="330140" y="87556"/>
                  </a:lnTo>
                  <a:lnTo>
                    <a:pt x="348001" y="129786"/>
                  </a:lnTo>
                  <a:lnTo>
                    <a:pt x="354330" y="176784"/>
                  </a:lnTo>
                  <a:lnTo>
                    <a:pt x="348001" y="223781"/>
                  </a:lnTo>
                  <a:lnTo>
                    <a:pt x="330140" y="266011"/>
                  </a:lnTo>
                  <a:lnTo>
                    <a:pt x="302437" y="301790"/>
                  </a:lnTo>
                  <a:lnTo>
                    <a:pt x="266581" y="329432"/>
                  </a:lnTo>
                  <a:lnTo>
                    <a:pt x="224260" y="347253"/>
                  </a:lnTo>
                  <a:lnTo>
                    <a:pt x="177165" y="353568"/>
                  </a:lnTo>
                  <a:lnTo>
                    <a:pt x="130069" y="347253"/>
                  </a:lnTo>
                  <a:lnTo>
                    <a:pt x="87748" y="329432"/>
                  </a:lnTo>
                  <a:lnTo>
                    <a:pt x="51892" y="301790"/>
                  </a:lnTo>
                  <a:lnTo>
                    <a:pt x="24189" y="266011"/>
                  </a:lnTo>
                  <a:lnTo>
                    <a:pt x="6328" y="223781"/>
                  </a:lnTo>
                  <a:lnTo>
                    <a:pt x="0" y="176784"/>
                  </a:lnTo>
                  <a:close/>
                </a:path>
              </a:pathLst>
            </a:custGeom>
            <a:ln w="28956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34611" y="3736848"/>
              <a:ext cx="354330" cy="353695"/>
            </a:xfrm>
            <a:custGeom>
              <a:avLst/>
              <a:gdLst/>
              <a:ahLst/>
              <a:cxnLst/>
              <a:rect l="l" t="t" r="r" b="b"/>
              <a:pathLst>
                <a:path w="354329" h="353695">
                  <a:moveTo>
                    <a:pt x="177165" y="0"/>
                  </a:moveTo>
                  <a:lnTo>
                    <a:pt x="130069" y="6314"/>
                  </a:lnTo>
                  <a:lnTo>
                    <a:pt x="87748" y="24135"/>
                  </a:lnTo>
                  <a:lnTo>
                    <a:pt x="51892" y="51777"/>
                  </a:lnTo>
                  <a:lnTo>
                    <a:pt x="24189" y="87556"/>
                  </a:lnTo>
                  <a:lnTo>
                    <a:pt x="6328" y="129786"/>
                  </a:lnTo>
                  <a:lnTo>
                    <a:pt x="0" y="176783"/>
                  </a:lnTo>
                  <a:lnTo>
                    <a:pt x="6328" y="223781"/>
                  </a:lnTo>
                  <a:lnTo>
                    <a:pt x="24189" y="266011"/>
                  </a:lnTo>
                  <a:lnTo>
                    <a:pt x="51892" y="301790"/>
                  </a:lnTo>
                  <a:lnTo>
                    <a:pt x="87748" y="329432"/>
                  </a:lnTo>
                  <a:lnTo>
                    <a:pt x="130069" y="347253"/>
                  </a:lnTo>
                  <a:lnTo>
                    <a:pt x="177165" y="353567"/>
                  </a:lnTo>
                  <a:lnTo>
                    <a:pt x="224260" y="347253"/>
                  </a:lnTo>
                  <a:lnTo>
                    <a:pt x="266581" y="329432"/>
                  </a:lnTo>
                  <a:lnTo>
                    <a:pt x="302437" y="301790"/>
                  </a:lnTo>
                  <a:lnTo>
                    <a:pt x="330140" y="266011"/>
                  </a:lnTo>
                  <a:lnTo>
                    <a:pt x="348001" y="223781"/>
                  </a:lnTo>
                  <a:lnTo>
                    <a:pt x="354330" y="176783"/>
                  </a:lnTo>
                  <a:lnTo>
                    <a:pt x="348001" y="129786"/>
                  </a:lnTo>
                  <a:lnTo>
                    <a:pt x="330140" y="87556"/>
                  </a:lnTo>
                  <a:lnTo>
                    <a:pt x="302437" y="51777"/>
                  </a:lnTo>
                  <a:lnTo>
                    <a:pt x="266581" y="24135"/>
                  </a:lnTo>
                  <a:lnTo>
                    <a:pt x="224260" y="6314"/>
                  </a:lnTo>
                  <a:lnTo>
                    <a:pt x="177165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34611" y="3736848"/>
              <a:ext cx="354330" cy="353695"/>
            </a:xfrm>
            <a:custGeom>
              <a:avLst/>
              <a:gdLst/>
              <a:ahLst/>
              <a:cxnLst/>
              <a:rect l="l" t="t" r="r" b="b"/>
              <a:pathLst>
                <a:path w="354329" h="353695">
                  <a:moveTo>
                    <a:pt x="0" y="176783"/>
                  </a:moveTo>
                  <a:lnTo>
                    <a:pt x="6328" y="129786"/>
                  </a:lnTo>
                  <a:lnTo>
                    <a:pt x="24189" y="87556"/>
                  </a:lnTo>
                  <a:lnTo>
                    <a:pt x="51892" y="51777"/>
                  </a:lnTo>
                  <a:lnTo>
                    <a:pt x="87748" y="24135"/>
                  </a:lnTo>
                  <a:lnTo>
                    <a:pt x="130069" y="6314"/>
                  </a:lnTo>
                  <a:lnTo>
                    <a:pt x="177165" y="0"/>
                  </a:lnTo>
                  <a:lnTo>
                    <a:pt x="224260" y="6314"/>
                  </a:lnTo>
                  <a:lnTo>
                    <a:pt x="266581" y="24135"/>
                  </a:lnTo>
                  <a:lnTo>
                    <a:pt x="302437" y="51777"/>
                  </a:lnTo>
                  <a:lnTo>
                    <a:pt x="330140" y="87556"/>
                  </a:lnTo>
                  <a:lnTo>
                    <a:pt x="348001" y="129786"/>
                  </a:lnTo>
                  <a:lnTo>
                    <a:pt x="354330" y="176783"/>
                  </a:lnTo>
                  <a:lnTo>
                    <a:pt x="348001" y="223781"/>
                  </a:lnTo>
                  <a:lnTo>
                    <a:pt x="330140" y="266011"/>
                  </a:lnTo>
                  <a:lnTo>
                    <a:pt x="302437" y="301790"/>
                  </a:lnTo>
                  <a:lnTo>
                    <a:pt x="266581" y="329432"/>
                  </a:lnTo>
                  <a:lnTo>
                    <a:pt x="224260" y="347253"/>
                  </a:lnTo>
                  <a:lnTo>
                    <a:pt x="177165" y="353567"/>
                  </a:lnTo>
                  <a:lnTo>
                    <a:pt x="130069" y="347253"/>
                  </a:lnTo>
                  <a:lnTo>
                    <a:pt x="87748" y="329432"/>
                  </a:lnTo>
                  <a:lnTo>
                    <a:pt x="51892" y="301790"/>
                  </a:lnTo>
                  <a:lnTo>
                    <a:pt x="24189" y="266011"/>
                  </a:lnTo>
                  <a:lnTo>
                    <a:pt x="6328" y="223781"/>
                  </a:lnTo>
                  <a:lnTo>
                    <a:pt x="0" y="176783"/>
                  </a:lnTo>
                  <a:close/>
                </a:path>
              </a:pathLst>
            </a:custGeom>
            <a:ln w="28956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87367" y="4364736"/>
              <a:ext cx="353695" cy="354330"/>
            </a:xfrm>
            <a:custGeom>
              <a:avLst/>
              <a:gdLst/>
              <a:ahLst/>
              <a:cxnLst/>
              <a:rect l="l" t="t" r="r" b="b"/>
              <a:pathLst>
                <a:path w="353695" h="354329">
                  <a:moveTo>
                    <a:pt x="176784" y="0"/>
                  </a:moveTo>
                  <a:lnTo>
                    <a:pt x="129786" y="6328"/>
                  </a:lnTo>
                  <a:lnTo>
                    <a:pt x="87556" y="24189"/>
                  </a:lnTo>
                  <a:lnTo>
                    <a:pt x="51777" y="51892"/>
                  </a:lnTo>
                  <a:lnTo>
                    <a:pt x="24135" y="87748"/>
                  </a:lnTo>
                  <a:lnTo>
                    <a:pt x="6314" y="130069"/>
                  </a:lnTo>
                  <a:lnTo>
                    <a:pt x="0" y="177164"/>
                  </a:lnTo>
                  <a:lnTo>
                    <a:pt x="6314" y="224260"/>
                  </a:lnTo>
                  <a:lnTo>
                    <a:pt x="24135" y="266581"/>
                  </a:lnTo>
                  <a:lnTo>
                    <a:pt x="51777" y="302437"/>
                  </a:lnTo>
                  <a:lnTo>
                    <a:pt x="87556" y="330140"/>
                  </a:lnTo>
                  <a:lnTo>
                    <a:pt x="129786" y="348001"/>
                  </a:lnTo>
                  <a:lnTo>
                    <a:pt x="176784" y="354329"/>
                  </a:lnTo>
                  <a:lnTo>
                    <a:pt x="223781" y="348001"/>
                  </a:lnTo>
                  <a:lnTo>
                    <a:pt x="266011" y="330140"/>
                  </a:lnTo>
                  <a:lnTo>
                    <a:pt x="301790" y="302437"/>
                  </a:lnTo>
                  <a:lnTo>
                    <a:pt x="329432" y="266581"/>
                  </a:lnTo>
                  <a:lnTo>
                    <a:pt x="347253" y="224260"/>
                  </a:lnTo>
                  <a:lnTo>
                    <a:pt x="353568" y="177164"/>
                  </a:lnTo>
                  <a:lnTo>
                    <a:pt x="347253" y="130069"/>
                  </a:lnTo>
                  <a:lnTo>
                    <a:pt x="329432" y="87748"/>
                  </a:lnTo>
                  <a:lnTo>
                    <a:pt x="301790" y="51892"/>
                  </a:lnTo>
                  <a:lnTo>
                    <a:pt x="266011" y="24189"/>
                  </a:lnTo>
                  <a:lnTo>
                    <a:pt x="223781" y="6328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87367" y="4364736"/>
              <a:ext cx="353695" cy="354330"/>
            </a:xfrm>
            <a:custGeom>
              <a:avLst/>
              <a:gdLst/>
              <a:ahLst/>
              <a:cxnLst/>
              <a:rect l="l" t="t" r="r" b="b"/>
              <a:pathLst>
                <a:path w="353695" h="354329">
                  <a:moveTo>
                    <a:pt x="0" y="177164"/>
                  </a:moveTo>
                  <a:lnTo>
                    <a:pt x="6314" y="130069"/>
                  </a:lnTo>
                  <a:lnTo>
                    <a:pt x="24135" y="87748"/>
                  </a:lnTo>
                  <a:lnTo>
                    <a:pt x="51777" y="51892"/>
                  </a:lnTo>
                  <a:lnTo>
                    <a:pt x="87556" y="24189"/>
                  </a:lnTo>
                  <a:lnTo>
                    <a:pt x="129786" y="6328"/>
                  </a:lnTo>
                  <a:lnTo>
                    <a:pt x="176784" y="0"/>
                  </a:lnTo>
                  <a:lnTo>
                    <a:pt x="223781" y="6328"/>
                  </a:lnTo>
                  <a:lnTo>
                    <a:pt x="266011" y="24189"/>
                  </a:lnTo>
                  <a:lnTo>
                    <a:pt x="301790" y="51892"/>
                  </a:lnTo>
                  <a:lnTo>
                    <a:pt x="329432" y="87748"/>
                  </a:lnTo>
                  <a:lnTo>
                    <a:pt x="347253" y="130069"/>
                  </a:lnTo>
                  <a:lnTo>
                    <a:pt x="353568" y="177164"/>
                  </a:lnTo>
                  <a:lnTo>
                    <a:pt x="347253" y="224260"/>
                  </a:lnTo>
                  <a:lnTo>
                    <a:pt x="329432" y="266581"/>
                  </a:lnTo>
                  <a:lnTo>
                    <a:pt x="301790" y="302437"/>
                  </a:lnTo>
                  <a:lnTo>
                    <a:pt x="266011" y="330140"/>
                  </a:lnTo>
                  <a:lnTo>
                    <a:pt x="223781" y="348001"/>
                  </a:lnTo>
                  <a:lnTo>
                    <a:pt x="176784" y="354329"/>
                  </a:lnTo>
                  <a:lnTo>
                    <a:pt x="129786" y="348001"/>
                  </a:lnTo>
                  <a:lnTo>
                    <a:pt x="87556" y="330140"/>
                  </a:lnTo>
                  <a:lnTo>
                    <a:pt x="51777" y="302437"/>
                  </a:lnTo>
                  <a:lnTo>
                    <a:pt x="24135" y="266581"/>
                  </a:lnTo>
                  <a:lnTo>
                    <a:pt x="6314" y="224260"/>
                  </a:lnTo>
                  <a:lnTo>
                    <a:pt x="0" y="177164"/>
                  </a:lnTo>
                  <a:close/>
                </a:path>
              </a:pathLst>
            </a:custGeom>
            <a:ln w="28956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74951" y="2727579"/>
              <a:ext cx="1057275" cy="0"/>
            </a:xfrm>
            <a:custGeom>
              <a:avLst/>
              <a:gdLst/>
              <a:ahLst/>
              <a:cxnLst/>
              <a:rect l="l" t="t" r="r" b="b"/>
              <a:pathLst>
                <a:path w="1057275">
                  <a:moveTo>
                    <a:pt x="0" y="0"/>
                  </a:moveTo>
                  <a:lnTo>
                    <a:pt x="1057021" y="0"/>
                  </a:lnTo>
                </a:path>
              </a:pathLst>
            </a:custGeom>
            <a:ln w="12954">
              <a:solidFill>
                <a:srgbClr val="D6DCE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93871" y="2689479"/>
              <a:ext cx="76200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36851" y="2689479"/>
              <a:ext cx="7620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37485" y="3273171"/>
              <a:ext cx="819785" cy="0"/>
            </a:xfrm>
            <a:custGeom>
              <a:avLst/>
              <a:gdLst/>
              <a:ahLst/>
              <a:cxnLst/>
              <a:rect l="l" t="t" r="r" b="b"/>
              <a:pathLst>
                <a:path w="819785">
                  <a:moveTo>
                    <a:pt x="0" y="0"/>
                  </a:moveTo>
                  <a:lnTo>
                    <a:pt x="819175" y="0"/>
                  </a:lnTo>
                </a:path>
              </a:pathLst>
            </a:custGeom>
            <a:ln w="12954">
              <a:solidFill>
                <a:srgbClr val="D6DCE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18560" y="3235071"/>
              <a:ext cx="76200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99385" y="3235071"/>
              <a:ext cx="7620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24175" y="3865245"/>
              <a:ext cx="972185" cy="0"/>
            </a:xfrm>
            <a:custGeom>
              <a:avLst/>
              <a:gdLst/>
              <a:ahLst/>
              <a:cxnLst/>
              <a:rect l="l" t="t" r="r" b="b"/>
              <a:pathLst>
                <a:path w="972185">
                  <a:moveTo>
                    <a:pt x="0" y="0"/>
                  </a:moveTo>
                  <a:lnTo>
                    <a:pt x="971994" y="0"/>
                  </a:lnTo>
                </a:path>
              </a:pathLst>
            </a:custGeom>
            <a:ln w="12954">
              <a:solidFill>
                <a:srgbClr val="D6DCE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58069" y="3827145"/>
              <a:ext cx="76200" cy="76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86075" y="3827145"/>
              <a:ext cx="7620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62630" y="4506848"/>
              <a:ext cx="1032510" cy="635"/>
            </a:xfrm>
            <a:custGeom>
              <a:avLst/>
              <a:gdLst/>
              <a:ahLst/>
              <a:cxnLst/>
              <a:rect l="l" t="t" r="r" b="b"/>
              <a:pathLst>
                <a:path w="1032510" h="635">
                  <a:moveTo>
                    <a:pt x="0" y="317"/>
                  </a:moveTo>
                  <a:lnTo>
                    <a:pt x="1032446" y="0"/>
                  </a:lnTo>
                </a:path>
              </a:pathLst>
            </a:custGeom>
            <a:ln w="12954">
              <a:solidFill>
                <a:srgbClr val="D6DCE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56977" y="4468748"/>
              <a:ext cx="76200" cy="76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24530" y="4469066"/>
              <a:ext cx="7620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642599" y="3742778"/>
            <a:ext cx="186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Sincronización</a:t>
            </a:r>
            <a:r>
              <a:rPr sz="1800" b="1" spc="-5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reloj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28299" y="4376001"/>
            <a:ext cx="219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Documentar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cada</a:t>
            </a:r>
            <a:r>
              <a:rPr sz="1800" b="1" spc="-4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paso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716197" y="2036698"/>
            <a:ext cx="5433060" cy="4066540"/>
            <a:chOff x="3716197" y="2036698"/>
            <a:chExt cx="5433060" cy="4066540"/>
          </a:xfrm>
        </p:grpSpPr>
        <p:sp>
          <p:nvSpPr>
            <p:cNvPr id="46" name="object 46"/>
            <p:cNvSpPr/>
            <p:nvPr/>
          </p:nvSpPr>
          <p:spPr>
            <a:xfrm>
              <a:off x="4210050" y="3806951"/>
              <a:ext cx="204203" cy="20344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78580" y="3199637"/>
              <a:ext cx="199643" cy="2003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73474" y="4440935"/>
              <a:ext cx="179831" cy="1805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16197" y="2680715"/>
              <a:ext cx="167019" cy="1668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11874" y="2046731"/>
              <a:ext cx="2532126" cy="404620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06921" y="2041778"/>
              <a:ext cx="2537460" cy="4056379"/>
            </a:xfrm>
            <a:custGeom>
              <a:avLst/>
              <a:gdLst/>
              <a:ahLst/>
              <a:cxnLst/>
              <a:rect l="l" t="t" r="r" b="b"/>
              <a:pathLst>
                <a:path w="2537459" h="4056379">
                  <a:moveTo>
                    <a:pt x="0" y="0"/>
                  </a:moveTo>
                  <a:lnTo>
                    <a:pt x="2537079" y="0"/>
                  </a:lnTo>
                </a:path>
                <a:path w="2537459" h="4056379">
                  <a:moveTo>
                    <a:pt x="2537079" y="4056126"/>
                  </a:moveTo>
                  <a:lnTo>
                    <a:pt x="0" y="4056126"/>
                  </a:lnTo>
                  <a:lnTo>
                    <a:pt x="0" y="0"/>
                  </a:lnTo>
                </a:path>
              </a:pathLst>
            </a:custGeom>
            <a:ln w="9906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35155" y="3451021"/>
            <a:ext cx="1328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955" marR="5080" indent="-26289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CONSEJOS</a:t>
            </a:r>
            <a:r>
              <a:rPr sz="20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SEGUIR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45921" y="3687851"/>
            <a:ext cx="12166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Espacio</a:t>
            </a:r>
            <a:r>
              <a:rPr sz="1800" b="1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libre  Reservado  </a:t>
            </a:r>
            <a:r>
              <a:rPr sz="1800" b="1" spc="-15" dirty="0">
                <a:solidFill>
                  <a:srgbClr val="FF0000"/>
                </a:solidFill>
                <a:latin typeface="Carlito"/>
                <a:cs typeface="Carlito"/>
              </a:rPr>
              <a:t>para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el 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docente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346924" y="234149"/>
            <a:ext cx="7730275" cy="604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1.6 </a:t>
            </a:r>
            <a:r>
              <a:rPr spc="-90" dirty="0"/>
              <a:t>Toma </a:t>
            </a:r>
            <a:r>
              <a:rPr spc="-5" dirty="0"/>
              <a:t>y manejo de</a:t>
            </a:r>
            <a:r>
              <a:rPr spc="85" dirty="0"/>
              <a:t> </a:t>
            </a:r>
            <a:r>
              <a:rPr spc="-5" dirty="0"/>
              <a:t>evidencias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85495" y="276732"/>
            <a:ext cx="6849109" cy="2757805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sz="2800" b="1" spc="-15" dirty="0">
                <a:latin typeface="Carlito"/>
                <a:cs typeface="Carlito"/>
              </a:rPr>
              <a:t>Pasos </a:t>
            </a:r>
            <a:r>
              <a:rPr sz="2800" b="1" dirty="0">
                <a:latin typeface="Carlito"/>
                <a:cs typeface="Carlito"/>
              </a:rPr>
              <a:t>a </a:t>
            </a:r>
            <a:r>
              <a:rPr sz="2800" b="1" spc="-5" dirty="0">
                <a:latin typeface="Carlito"/>
                <a:cs typeface="Carlito"/>
              </a:rPr>
              <a:t>seguir</a:t>
            </a:r>
            <a:endParaRPr sz="2800" dirty="0">
              <a:latin typeface="Carlito"/>
              <a:cs typeface="Carlito"/>
            </a:endParaRPr>
          </a:p>
          <a:p>
            <a:pPr marL="1634489" marR="5080">
              <a:lnSpc>
                <a:spcPct val="100000"/>
              </a:lnSpc>
              <a:spcBef>
                <a:spcPts val="1340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Los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métodos utilizados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para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recolectar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evidencias  deben de ser </a:t>
            </a:r>
            <a:r>
              <a:rPr sz="2000" b="1" spc="-15" dirty="0">
                <a:solidFill>
                  <a:srgbClr val="17A085"/>
                </a:solidFill>
                <a:latin typeface="Carlito"/>
                <a:cs typeface="Carlito"/>
              </a:rPr>
              <a:t>transparentes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y</a:t>
            </a:r>
            <a:r>
              <a:rPr sz="2000" b="1" spc="9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reproducibles</a:t>
            </a:r>
            <a:endParaRPr sz="2000" dirty="0">
              <a:latin typeface="Carlito"/>
              <a:cs typeface="Carlito"/>
            </a:endParaRPr>
          </a:p>
          <a:p>
            <a:pPr marL="3863975" marR="477520" indent="-133350">
              <a:lnSpc>
                <a:spcPct val="203500"/>
              </a:lnSpc>
              <a:spcBef>
                <a:spcPts val="1335"/>
              </a:spcBef>
            </a:pP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Listar sistemas </a:t>
            </a:r>
            <a:r>
              <a:rPr sz="1800" b="1" spc="-15" dirty="0">
                <a:solidFill>
                  <a:srgbClr val="44546A"/>
                </a:solidFill>
                <a:latin typeface="Carlito"/>
                <a:cs typeface="Carlito"/>
              </a:rPr>
              <a:t>involucrados  </a:t>
            </a: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Fijar</a:t>
            </a:r>
            <a:r>
              <a:rPr sz="1800" b="1" spc="-1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4546A"/>
                </a:solidFill>
                <a:latin typeface="Carlito"/>
                <a:cs typeface="Carlito"/>
              </a:rPr>
              <a:t>volatilidad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034539" y="4859273"/>
            <a:ext cx="2013585" cy="527050"/>
            <a:chOff x="2034539" y="4859273"/>
            <a:chExt cx="2013585" cy="527050"/>
          </a:xfrm>
        </p:grpSpPr>
        <p:sp>
          <p:nvSpPr>
            <p:cNvPr id="57" name="object 57"/>
            <p:cNvSpPr/>
            <p:nvPr/>
          </p:nvSpPr>
          <p:spPr>
            <a:xfrm>
              <a:off x="2049017" y="4873751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39" h="497839">
                  <a:moveTo>
                    <a:pt x="248793" y="0"/>
                  </a:moveTo>
                  <a:lnTo>
                    <a:pt x="204073" y="4008"/>
                  </a:lnTo>
                  <a:lnTo>
                    <a:pt x="161982" y="15565"/>
                  </a:lnTo>
                  <a:lnTo>
                    <a:pt x="123223" y="33968"/>
                  </a:lnTo>
                  <a:lnTo>
                    <a:pt x="88500" y="58514"/>
                  </a:lnTo>
                  <a:lnTo>
                    <a:pt x="58514" y="88500"/>
                  </a:lnTo>
                  <a:lnTo>
                    <a:pt x="33968" y="123223"/>
                  </a:lnTo>
                  <a:lnTo>
                    <a:pt x="15565" y="161982"/>
                  </a:lnTo>
                  <a:lnTo>
                    <a:pt x="4008" y="204073"/>
                  </a:lnTo>
                  <a:lnTo>
                    <a:pt x="0" y="248793"/>
                  </a:lnTo>
                  <a:lnTo>
                    <a:pt x="4008" y="293512"/>
                  </a:lnTo>
                  <a:lnTo>
                    <a:pt x="15565" y="335603"/>
                  </a:lnTo>
                  <a:lnTo>
                    <a:pt x="33968" y="374362"/>
                  </a:lnTo>
                  <a:lnTo>
                    <a:pt x="58514" y="409085"/>
                  </a:lnTo>
                  <a:lnTo>
                    <a:pt x="88500" y="439071"/>
                  </a:lnTo>
                  <a:lnTo>
                    <a:pt x="123223" y="463617"/>
                  </a:lnTo>
                  <a:lnTo>
                    <a:pt x="161982" y="482020"/>
                  </a:lnTo>
                  <a:lnTo>
                    <a:pt x="204073" y="493577"/>
                  </a:lnTo>
                  <a:lnTo>
                    <a:pt x="248793" y="497586"/>
                  </a:lnTo>
                  <a:lnTo>
                    <a:pt x="293512" y="493577"/>
                  </a:lnTo>
                  <a:lnTo>
                    <a:pt x="335603" y="482020"/>
                  </a:lnTo>
                  <a:lnTo>
                    <a:pt x="374362" y="463617"/>
                  </a:lnTo>
                  <a:lnTo>
                    <a:pt x="409085" y="439071"/>
                  </a:lnTo>
                  <a:lnTo>
                    <a:pt x="439071" y="409085"/>
                  </a:lnTo>
                  <a:lnTo>
                    <a:pt x="463617" y="374362"/>
                  </a:lnTo>
                  <a:lnTo>
                    <a:pt x="482020" y="335603"/>
                  </a:lnTo>
                  <a:lnTo>
                    <a:pt x="493577" y="293512"/>
                  </a:lnTo>
                  <a:lnTo>
                    <a:pt x="497586" y="248793"/>
                  </a:lnTo>
                  <a:lnTo>
                    <a:pt x="493577" y="204073"/>
                  </a:lnTo>
                  <a:lnTo>
                    <a:pt x="482020" y="161982"/>
                  </a:lnTo>
                  <a:lnTo>
                    <a:pt x="463617" y="123223"/>
                  </a:lnTo>
                  <a:lnTo>
                    <a:pt x="439071" y="88500"/>
                  </a:lnTo>
                  <a:lnTo>
                    <a:pt x="409085" y="58514"/>
                  </a:lnTo>
                  <a:lnTo>
                    <a:pt x="374362" y="33968"/>
                  </a:lnTo>
                  <a:lnTo>
                    <a:pt x="335603" y="15565"/>
                  </a:lnTo>
                  <a:lnTo>
                    <a:pt x="293512" y="4008"/>
                  </a:lnTo>
                  <a:lnTo>
                    <a:pt x="248793" y="0"/>
                  </a:lnTo>
                  <a:close/>
                </a:path>
              </a:pathLst>
            </a:custGeom>
            <a:solidFill>
              <a:srgbClr val="C03B2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49017" y="4873751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39" h="497839">
                  <a:moveTo>
                    <a:pt x="0" y="248793"/>
                  </a:moveTo>
                  <a:lnTo>
                    <a:pt x="4008" y="204073"/>
                  </a:lnTo>
                  <a:lnTo>
                    <a:pt x="15565" y="161982"/>
                  </a:lnTo>
                  <a:lnTo>
                    <a:pt x="33968" y="123223"/>
                  </a:lnTo>
                  <a:lnTo>
                    <a:pt x="58514" y="88500"/>
                  </a:lnTo>
                  <a:lnTo>
                    <a:pt x="88500" y="58514"/>
                  </a:lnTo>
                  <a:lnTo>
                    <a:pt x="123223" y="33968"/>
                  </a:lnTo>
                  <a:lnTo>
                    <a:pt x="161982" y="15565"/>
                  </a:lnTo>
                  <a:lnTo>
                    <a:pt x="204073" y="4008"/>
                  </a:lnTo>
                  <a:lnTo>
                    <a:pt x="248793" y="0"/>
                  </a:lnTo>
                  <a:lnTo>
                    <a:pt x="293512" y="4008"/>
                  </a:lnTo>
                  <a:lnTo>
                    <a:pt x="335603" y="15565"/>
                  </a:lnTo>
                  <a:lnTo>
                    <a:pt x="374362" y="33968"/>
                  </a:lnTo>
                  <a:lnTo>
                    <a:pt x="409085" y="58514"/>
                  </a:lnTo>
                  <a:lnTo>
                    <a:pt x="439071" y="88500"/>
                  </a:lnTo>
                  <a:lnTo>
                    <a:pt x="463617" y="123223"/>
                  </a:lnTo>
                  <a:lnTo>
                    <a:pt x="482020" y="161982"/>
                  </a:lnTo>
                  <a:lnTo>
                    <a:pt x="493577" y="204073"/>
                  </a:lnTo>
                  <a:lnTo>
                    <a:pt x="497586" y="248793"/>
                  </a:lnTo>
                  <a:lnTo>
                    <a:pt x="493577" y="293512"/>
                  </a:lnTo>
                  <a:lnTo>
                    <a:pt x="482020" y="335603"/>
                  </a:lnTo>
                  <a:lnTo>
                    <a:pt x="463617" y="374362"/>
                  </a:lnTo>
                  <a:lnTo>
                    <a:pt x="439071" y="409085"/>
                  </a:lnTo>
                  <a:lnTo>
                    <a:pt x="409085" y="439071"/>
                  </a:lnTo>
                  <a:lnTo>
                    <a:pt x="374362" y="463617"/>
                  </a:lnTo>
                  <a:lnTo>
                    <a:pt x="335603" y="482020"/>
                  </a:lnTo>
                  <a:lnTo>
                    <a:pt x="293512" y="493577"/>
                  </a:lnTo>
                  <a:lnTo>
                    <a:pt x="248793" y="497586"/>
                  </a:lnTo>
                  <a:lnTo>
                    <a:pt x="204073" y="493577"/>
                  </a:lnTo>
                  <a:lnTo>
                    <a:pt x="161982" y="482020"/>
                  </a:lnTo>
                  <a:lnTo>
                    <a:pt x="123223" y="463617"/>
                  </a:lnTo>
                  <a:lnTo>
                    <a:pt x="88500" y="439071"/>
                  </a:lnTo>
                  <a:lnTo>
                    <a:pt x="58514" y="409085"/>
                  </a:lnTo>
                  <a:lnTo>
                    <a:pt x="33968" y="374362"/>
                  </a:lnTo>
                  <a:lnTo>
                    <a:pt x="15565" y="335603"/>
                  </a:lnTo>
                  <a:lnTo>
                    <a:pt x="4008" y="293512"/>
                  </a:lnTo>
                  <a:lnTo>
                    <a:pt x="0" y="248793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78935" y="4917185"/>
              <a:ext cx="354330" cy="353695"/>
            </a:xfrm>
            <a:custGeom>
              <a:avLst/>
              <a:gdLst/>
              <a:ahLst/>
              <a:cxnLst/>
              <a:rect l="l" t="t" r="r" b="b"/>
              <a:pathLst>
                <a:path w="354329" h="353695">
                  <a:moveTo>
                    <a:pt x="177165" y="0"/>
                  </a:moveTo>
                  <a:lnTo>
                    <a:pt x="130069" y="6314"/>
                  </a:lnTo>
                  <a:lnTo>
                    <a:pt x="87748" y="24135"/>
                  </a:lnTo>
                  <a:lnTo>
                    <a:pt x="51892" y="51777"/>
                  </a:lnTo>
                  <a:lnTo>
                    <a:pt x="24189" y="87556"/>
                  </a:lnTo>
                  <a:lnTo>
                    <a:pt x="6328" y="129786"/>
                  </a:lnTo>
                  <a:lnTo>
                    <a:pt x="0" y="176783"/>
                  </a:lnTo>
                  <a:lnTo>
                    <a:pt x="6328" y="223781"/>
                  </a:lnTo>
                  <a:lnTo>
                    <a:pt x="24189" y="266011"/>
                  </a:lnTo>
                  <a:lnTo>
                    <a:pt x="51892" y="301790"/>
                  </a:lnTo>
                  <a:lnTo>
                    <a:pt x="87748" y="329432"/>
                  </a:lnTo>
                  <a:lnTo>
                    <a:pt x="130069" y="347253"/>
                  </a:lnTo>
                  <a:lnTo>
                    <a:pt x="177165" y="353567"/>
                  </a:lnTo>
                  <a:lnTo>
                    <a:pt x="224260" y="347253"/>
                  </a:lnTo>
                  <a:lnTo>
                    <a:pt x="266581" y="329432"/>
                  </a:lnTo>
                  <a:lnTo>
                    <a:pt x="302437" y="301790"/>
                  </a:lnTo>
                  <a:lnTo>
                    <a:pt x="330140" y="266011"/>
                  </a:lnTo>
                  <a:lnTo>
                    <a:pt x="348001" y="223781"/>
                  </a:lnTo>
                  <a:lnTo>
                    <a:pt x="354330" y="176783"/>
                  </a:lnTo>
                  <a:lnTo>
                    <a:pt x="348001" y="129786"/>
                  </a:lnTo>
                  <a:lnTo>
                    <a:pt x="330140" y="87556"/>
                  </a:lnTo>
                  <a:lnTo>
                    <a:pt x="302437" y="51777"/>
                  </a:lnTo>
                  <a:lnTo>
                    <a:pt x="266581" y="24135"/>
                  </a:lnTo>
                  <a:lnTo>
                    <a:pt x="224260" y="6314"/>
                  </a:lnTo>
                  <a:lnTo>
                    <a:pt x="177165" y="0"/>
                  </a:lnTo>
                  <a:close/>
                </a:path>
              </a:pathLst>
            </a:custGeom>
            <a:solidFill>
              <a:srgbClr val="C03B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78935" y="4917185"/>
              <a:ext cx="354330" cy="353695"/>
            </a:xfrm>
            <a:custGeom>
              <a:avLst/>
              <a:gdLst/>
              <a:ahLst/>
              <a:cxnLst/>
              <a:rect l="l" t="t" r="r" b="b"/>
              <a:pathLst>
                <a:path w="354329" h="353695">
                  <a:moveTo>
                    <a:pt x="0" y="176783"/>
                  </a:moveTo>
                  <a:lnTo>
                    <a:pt x="6328" y="129786"/>
                  </a:lnTo>
                  <a:lnTo>
                    <a:pt x="24189" y="87556"/>
                  </a:lnTo>
                  <a:lnTo>
                    <a:pt x="51892" y="51777"/>
                  </a:lnTo>
                  <a:lnTo>
                    <a:pt x="87748" y="24135"/>
                  </a:lnTo>
                  <a:lnTo>
                    <a:pt x="130069" y="6314"/>
                  </a:lnTo>
                  <a:lnTo>
                    <a:pt x="177165" y="0"/>
                  </a:lnTo>
                  <a:lnTo>
                    <a:pt x="224260" y="6314"/>
                  </a:lnTo>
                  <a:lnTo>
                    <a:pt x="266581" y="24135"/>
                  </a:lnTo>
                  <a:lnTo>
                    <a:pt x="302437" y="51777"/>
                  </a:lnTo>
                  <a:lnTo>
                    <a:pt x="330140" y="87556"/>
                  </a:lnTo>
                  <a:lnTo>
                    <a:pt x="348001" y="129786"/>
                  </a:lnTo>
                  <a:lnTo>
                    <a:pt x="354330" y="176783"/>
                  </a:lnTo>
                  <a:lnTo>
                    <a:pt x="348001" y="223781"/>
                  </a:lnTo>
                  <a:lnTo>
                    <a:pt x="330140" y="266011"/>
                  </a:lnTo>
                  <a:lnTo>
                    <a:pt x="302437" y="301790"/>
                  </a:lnTo>
                  <a:lnTo>
                    <a:pt x="266581" y="329432"/>
                  </a:lnTo>
                  <a:lnTo>
                    <a:pt x="224260" y="347253"/>
                  </a:lnTo>
                  <a:lnTo>
                    <a:pt x="177165" y="353567"/>
                  </a:lnTo>
                  <a:lnTo>
                    <a:pt x="130069" y="347253"/>
                  </a:lnTo>
                  <a:lnTo>
                    <a:pt x="87748" y="329432"/>
                  </a:lnTo>
                  <a:lnTo>
                    <a:pt x="51892" y="301790"/>
                  </a:lnTo>
                  <a:lnTo>
                    <a:pt x="24189" y="266011"/>
                  </a:lnTo>
                  <a:lnTo>
                    <a:pt x="6328" y="223781"/>
                  </a:lnTo>
                  <a:lnTo>
                    <a:pt x="0" y="176783"/>
                  </a:lnTo>
                  <a:close/>
                </a:path>
              </a:pathLst>
            </a:custGeom>
            <a:ln w="28956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354198" y="5059298"/>
              <a:ext cx="1032510" cy="635"/>
            </a:xfrm>
            <a:custGeom>
              <a:avLst/>
              <a:gdLst/>
              <a:ahLst/>
              <a:cxnLst/>
              <a:rect l="l" t="t" r="r" b="b"/>
              <a:pathLst>
                <a:path w="1032510" h="635">
                  <a:moveTo>
                    <a:pt x="0" y="317"/>
                  </a:moveTo>
                  <a:lnTo>
                    <a:pt x="1032446" y="0"/>
                  </a:lnTo>
                </a:path>
              </a:pathLst>
            </a:custGeom>
            <a:ln w="12954">
              <a:solidFill>
                <a:srgbClr val="D6DCE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48545" y="5021198"/>
              <a:ext cx="76200" cy="76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16098" y="5021516"/>
              <a:ext cx="76200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84079" y="5018531"/>
              <a:ext cx="144018" cy="1341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120070" y="4865433"/>
            <a:ext cx="4314190" cy="105092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00" b="1" spc="-5" dirty="0">
                <a:solidFill>
                  <a:srgbClr val="44546A"/>
                </a:solidFill>
                <a:latin typeface="Carlito"/>
                <a:cs typeface="Carlito"/>
              </a:rPr>
              <a:t>Anotar personal</a:t>
            </a:r>
            <a:r>
              <a:rPr sz="1800" b="1" spc="-3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800" b="1" spc="-15" dirty="0">
                <a:solidFill>
                  <a:srgbClr val="44546A"/>
                </a:solidFill>
                <a:latin typeface="Carlito"/>
                <a:cs typeface="Carlito"/>
              </a:rPr>
              <a:t>involucrado</a:t>
            </a:r>
            <a:endParaRPr sz="1800">
              <a:latin typeface="Carlito"/>
              <a:cs typeface="Carlito"/>
            </a:endParaRPr>
          </a:p>
          <a:p>
            <a:pPr marL="3363595" marR="5080" indent="-635" algn="ctr">
              <a:lnSpc>
                <a:spcPct val="100000"/>
              </a:lnSpc>
              <a:spcBef>
                <a:spcPts val="380"/>
              </a:spcBef>
            </a:pP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**Eliminar</a:t>
            </a:r>
            <a:r>
              <a:rPr sz="14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al  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preparar la  p</a:t>
            </a:r>
            <a:r>
              <a:rPr sz="1400" spc="-25"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s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1400" spc="-20" dirty="0">
                <a:solidFill>
                  <a:srgbClr val="FF0000"/>
                </a:solidFill>
                <a:latin typeface="Carlito"/>
                <a:cs typeface="Carlito"/>
              </a:rPr>
              <a:t>nt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ac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i</a:t>
            </a:r>
            <a:r>
              <a:rPr sz="1400" dirty="0">
                <a:solidFill>
                  <a:srgbClr val="FF0000"/>
                </a:solidFill>
                <a:latin typeface="Carlito"/>
                <a:cs typeface="Carlito"/>
              </a:rPr>
              <a:t>ó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endParaRPr sz="1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5863690"/>
      </p:ext>
    </p:extLst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5526785"/>
            <a:ext cx="632460" cy="561340"/>
          </a:xfrm>
          <a:custGeom>
            <a:avLst/>
            <a:gdLst/>
            <a:ahLst/>
            <a:cxnLst/>
            <a:rect l="l" t="t" r="r" b="b"/>
            <a:pathLst>
              <a:path w="632460" h="561339">
                <a:moveTo>
                  <a:pt x="383641" y="0"/>
                </a:moveTo>
                <a:lnTo>
                  <a:pt x="0" y="560832"/>
                </a:lnTo>
                <a:lnTo>
                  <a:pt x="476808" y="560832"/>
                </a:lnTo>
                <a:lnTo>
                  <a:pt x="632460" y="170878"/>
                </a:lnTo>
                <a:lnTo>
                  <a:pt x="383641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7617" y="5526785"/>
            <a:ext cx="636270" cy="566420"/>
          </a:xfrm>
          <a:custGeom>
            <a:avLst/>
            <a:gdLst/>
            <a:ahLst/>
            <a:cxnLst/>
            <a:rect l="l" t="t" r="r" b="b"/>
            <a:pathLst>
              <a:path w="636269" h="566420">
                <a:moveTo>
                  <a:pt x="247713" y="0"/>
                </a:moveTo>
                <a:lnTo>
                  <a:pt x="0" y="170865"/>
                </a:lnTo>
                <a:lnTo>
                  <a:pt x="156743" y="566165"/>
                </a:lnTo>
                <a:lnTo>
                  <a:pt x="636270" y="566165"/>
                </a:lnTo>
                <a:lnTo>
                  <a:pt x="247713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8515" y="2519933"/>
            <a:ext cx="3173730" cy="3234690"/>
            <a:chOff x="318515" y="2519933"/>
            <a:chExt cx="3173730" cy="3234690"/>
          </a:xfrm>
        </p:grpSpPr>
        <p:sp>
          <p:nvSpPr>
            <p:cNvPr id="5" name="object 5"/>
            <p:cNvSpPr/>
            <p:nvPr/>
          </p:nvSpPr>
          <p:spPr>
            <a:xfrm>
              <a:off x="2199513" y="4095369"/>
              <a:ext cx="1121410" cy="654050"/>
            </a:xfrm>
            <a:custGeom>
              <a:avLst/>
              <a:gdLst/>
              <a:ahLst/>
              <a:cxnLst/>
              <a:rect l="l" t="t" r="r" b="b"/>
              <a:pathLst>
                <a:path w="1121410" h="654050">
                  <a:moveTo>
                    <a:pt x="0" y="0"/>
                  </a:moveTo>
                  <a:lnTo>
                    <a:pt x="220230" y="317792"/>
                  </a:lnTo>
                  <a:lnTo>
                    <a:pt x="777405" y="257225"/>
                  </a:lnTo>
                  <a:lnTo>
                    <a:pt x="1120902" y="653795"/>
                  </a:lnTo>
                </a:path>
              </a:pathLst>
            </a:custGeom>
            <a:ln w="14478">
              <a:solidFill>
                <a:srgbClr val="D6D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9513" y="3168014"/>
              <a:ext cx="1125855" cy="1018540"/>
            </a:xfrm>
            <a:custGeom>
              <a:avLst/>
              <a:gdLst/>
              <a:ahLst/>
              <a:cxnLst/>
              <a:rect l="l" t="t" r="r" b="b"/>
              <a:pathLst>
                <a:path w="1125854" h="1018539">
                  <a:moveTo>
                    <a:pt x="0" y="591845"/>
                  </a:moveTo>
                  <a:lnTo>
                    <a:pt x="488530" y="536092"/>
                  </a:lnTo>
                  <a:lnTo>
                    <a:pt x="829183" y="1018032"/>
                  </a:lnTo>
                  <a:lnTo>
                    <a:pt x="1125474" y="455142"/>
                  </a:lnTo>
                  <a:lnTo>
                    <a:pt x="603542" y="0"/>
                  </a:lnTo>
                </a:path>
              </a:pathLst>
            </a:custGeom>
            <a:ln w="14478">
              <a:solidFill>
                <a:srgbClr val="D6D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68804" y="2994278"/>
              <a:ext cx="1477645" cy="685165"/>
            </a:xfrm>
            <a:custGeom>
              <a:avLst/>
              <a:gdLst/>
              <a:ahLst/>
              <a:cxnLst/>
              <a:rect l="l" t="t" r="r" b="b"/>
              <a:pathLst>
                <a:path w="1477645" h="685164">
                  <a:moveTo>
                    <a:pt x="0" y="0"/>
                  </a:moveTo>
                  <a:lnTo>
                    <a:pt x="77825" y="640511"/>
                  </a:lnTo>
                  <a:lnTo>
                    <a:pt x="378142" y="208140"/>
                  </a:lnTo>
                  <a:lnTo>
                    <a:pt x="731088" y="59550"/>
                  </a:lnTo>
                  <a:lnTo>
                    <a:pt x="828090" y="685038"/>
                  </a:lnTo>
                  <a:lnTo>
                    <a:pt x="1477518" y="142163"/>
                  </a:lnTo>
                  <a:lnTo>
                    <a:pt x="931672" y="49352"/>
                  </a:lnTo>
                </a:path>
              </a:pathLst>
            </a:custGeom>
            <a:ln w="14478">
              <a:solidFill>
                <a:srgbClr val="D6D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5885" y="2995802"/>
              <a:ext cx="678180" cy="808990"/>
            </a:xfrm>
            <a:custGeom>
              <a:avLst/>
              <a:gdLst/>
              <a:ahLst/>
              <a:cxnLst/>
              <a:rect l="l" t="t" r="r" b="b"/>
              <a:pathLst>
                <a:path w="678180" h="808989">
                  <a:moveTo>
                    <a:pt x="678180" y="808482"/>
                  </a:moveTo>
                  <a:lnTo>
                    <a:pt x="0" y="206806"/>
                  </a:lnTo>
                  <a:lnTo>
                    <a:pt x="491223" y="0"/>
                  </a:lnTo>
                </a:path>
              </a:pathLst>
            </a:custGeom>
            <a:ln w="14478">
              <a:solidFill>
                <a:srgbClr val="D6D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4489" y="2765678"/>
              <a:ext cx="1762760" cy="554990"/>
            </a:xfrm>
            <a:custGeom>
              <a:avLst/>
              <a:gdLst/>
              <a:ahLst/>
              <a:cxnLst/>
              <a:rect l="l" t="t" r="r" b="b"/>
              <a:pathLst>
                <a:path w="1762760" h="554989">
                  <a:moveTo>
                    <a:pt x="1762506" y="162560"/>
                  </a:moveTo>
                  <a:lnTo>
                    <a:pt x="1013332" y="209765"/>
                  </a:lnTo>
                  <a:lnTo>
                    <a:pt x="142494" y="0"/>
                  </a:lnTo>
                  <a:lnTo>
                    <a:pt x="0" y="554736"/>
                  </a:lnTo>
                </a:path>
              </a:pathLst>
            </a:custGeom>
            <a:ln w="14478">
              <a:solidFill>
                <a:srgbClr val="D6D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4489" y="3411855"/>
              <a:ext cx="253365" cy="598170"/>
            </a:xfrm>
            <a:custGeom>
              <a:avLst/>
              <a:gdLst/>
              <a:ahLst/>
              <a:cxnLst/>
              <a:rect l="l" t="t" r="r" b="b"/>
              <a:pathLst>
                <a:path w="253365" h="598170">
                  <a:moveTo>
                    <a:pt x="252984" y="598170"/>
                  </a:moveTo>
                  <a:lnTo>
                    <a:pt x="0" y="0"/>
                  </a:lnTo>
                </a:path>
              </a:pathLst>
            </a:custGeom>
            <a:ln w="14478">
              <a:solidFill>
                <a:srgbClr val="C5E3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5467" y="3395091"/>
              <a:ext cx="2621280" cy="1744980"/>
            </a:xfrm>
            <a:custGeom>
              <a:avLst/>
              <a:gdLst/>
              <a:ahLst/>
              <a:cxnLst/>
              <a:rect l="l" t="t" r="r" b="b"/>
              <a:pathLst>
                <a:path w="2621280" h="1744979">
                  <a:moveTo>
                    <a:pt x="10414" y="116865"/>
                  </a:moveTo>
                  <a:lnTo>
                    <a:pt x="506730" y="0"/>
                  </a:lnTo>
                  <a:lnTo>
                    <a:pt x="1560169" y="429945"/>
                  </a:lnTo>
                  <a:lnTo>
                    <a:pt x="756539" y="598817"/>
                  </a:lnTo>
                  <a:lnTo>
                    <a:pt x="176403" y="618642"/>
                  </a:lnTo>
                  <a:lnTo>
                    <a:pt x="0" y="1191729"/>
                  </a:lnTo>
                  <a:lnTo>
                    <a:pt x="457428" y="1207274"/>
                  </a:lnTo>
                  <a:lnTo>
                    <a:pt x="705040" y="1744980"/>
                  </a:lnTo>
                  <a:lnTo>
                    <a:pt x="1518539" y="1403489"/>
                  </a:lnTo>
                  <a:lnTo>
                    <a:pt x="2467356" y="1617929"/>
                  </a:lnTo>
                  <a:lnTo>
                    <a:pt x="2621280" y="990155"/>
                  </a:lnTo>
                </a:path>
              </a:pathLst>
            </a:custGeom>
            <a:ln w="14478">
              <a:solidFill>
                <a:srgbClr val="D6DC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9365" y="3100577"/>
              <a:ext cx="72389" cy="70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183" y="3476244"/>
              <a:ext cx="72389" cy="708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8515" y="4551426"/>
              <a:ext cx="72389" cy="708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339" y="2519933"/>
              <a:ext cx="3057906" cy="32346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8685" y="3512058"/>
              <a:ext cx="387857" cy="6156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26400" y="5325148"/>
            <a:ext cx="541020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b="1" spc="5" dirty="0">
                <a:latin typeface="Carlito"/>
                <a:cs typeface="Carlito"/>
              </a:rPr>
              <a:t>dtif.unex.es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05889" y="4799838"/>
            <a:ext cx="996315" cy="822960"/>
            <a:chOff x="1405889" y="4799838"/>
            <a:chExt cx="996315" cy="822960"/>
          </a:xfrm>
        </p:grpSpPr>
        <p:sp>
          <p:nvSpPr>
            <p:cNvPr id="19" name="object 19"/>
            <p:cNvSpPr/>
            <p:nvPr/>
          </p:nvSpPr>
          <p:spPr>
            <a:xfrm>
              <a:off x="1620011" y="4799838"/>
              <a:ext cx="559307" cy="4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05890" y="5139689"/>
              <a:ext cx="996315" cy="483234"/>
            </a:xfrm>
            <a:custGeom>
              <a:avLst/>
              <a:gdLst/>
              <a:ahLst/>
              <a:cxnLst/>
              <a:rect l="l" t="t" r="r" b="b"/>
              <a:pathLst>
                <a:path w="996314" h="483235">
                  <a:moveTo>
                    <a:pt x="259080" y="0"/>
                  </a:moveTo>
                  <a:lnTo>
                    <a:pt x="215633" y="1308"/>
                  </a:lnTo>
                  <a:lnTo>
                    <a:pt x="193332" y="10464"/>
                  </a:lnTo>
                  <a:lnTo>
                    <a:pt x="185115" y="35318"/>
                  </a:lnTo>
                  <a:lnTo>
                    <a:pt x="183946" y="83693"/>
                  </a:lnTo>
                  <a:lnTo>
                    <a:pt x="155194" y="171170"/>
                  </a:lnTo>
                  <a:lnTo>
                    <a:pt x="91973" y="283248"/>
                  </a:lnTo>
                  <a:lnTo>
                    <a:pt x="28740" y="379869"/>
                  </a:lnTo>
                  <a:lnTo>
                    <a:pt x="0" y="420979"/>
                  </a:lnTo>
                  <a:lnTo>
                    <a:pt x="82905" y="483108"/>
                  </a:lnTo>
                  <a:lnTo>
                    <a:pt x="234467" y="309397"/>
                  </a:lnTo>
                  <a:lnTo>
                    <a:pt x="259080" y="0"/>
                  </a:lnTo>
                  <a:close/>
                </a:path>
                <a:path w="996314" h="483235">
                  <a:moveTo>
                    <a:pt x="995934" y="420979"/>
                  </a:moveTo>
                  <a:lnTo>
                    <a:pt x="967384" y="379869"/>
                  </a:lnTo>
                  <a:lnTo>
                    <a:pt x="904608" y="283248"/>
                  </a:lnTo>
                  <a:lnTo>
                    <a:pt x="841819" y="171170"/>
                  </a:lnTo>
                  <a:lnTo>
                    <a:pt x="813282" y="83693"/>
                  </a:lnTo>
                  <a:lnTo>
                    <a:pt x="812076" y="35318"/>
                  </a:lnTo>
                  <a:lnTo>
                    <a:pt x="803719" y="10464"/>
                  </a:lnTo>
                  <a:lnTo>
                    <a:pt x="781037" y="1308"/>
                  </a:lnTo>
                  <a:lnTo>
                    <a:pt x="736854" y="0"/>
                  </a:lnTo>
                  <a:lnTo>
                    <a:pt x="762762" y="309397"/>
                  </a:lnTo>
                  <a:lnTo>
                    <a:pt x="913028" y="483108"/>
                  </a:lnTo>
                  <a:lnTo>
                    <a:pt x="995934" y="420979"/>
                  </a:lnTo>
                  <a:close/>
                </a:path>
              </a:pathLst>
            </a:custGeom>
            <a:solidFill>
              <a:srgbClr val="F9D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0" y="6048755"/>
            <a:ext cx="9144000" cy="809625"/>
            <a:chOff x="0" y="6048755"/>
            <a:chExt cx="9144000" cy="809625"/>
          </a:xfrm>
        </p:grpSpPr>
        <p:sp>
          <p:nvSpPr>
            <p:cNvPr id="22" name="object 22"/>
            <p:cNvSpPr/>
            <p:nvPr/>
          </p:nvSpPr>
          <p:spPr>
            <a:xfrm>
              <a:off x="0" y="6092951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580" y="6166103"/>
              <a:ext cx="399288" cy="6461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548682" y="2708579"/>
            <a:ext cx="1718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Proceso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metódico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34509" y="3231388"/>
            <a:ext cx="2226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Importancia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volatilidad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50054" y="3771341"/>
            <a:ext cx="1958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rlito"/>
                <a:cs typeface="Carlito"/>
              </a:rPr>
              <a:t>Evitar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invalidaciones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34280" y="4285233"/>
            <a:ext cx="1717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Seguir unos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pasos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15917" y="2637282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073" y="0"/>
                </a:moveTo>
                <a:lnTo>
                  <a:pt x="156510" y="5363"/>
                </a:lnTo>
                <a:lnTo>
                  <a:pt x="113766" y="20640"/>
                </a:lnTo>
                <a:lnTo>
                  <a:pt x="76061" y="44612"/>
                </a:lnTo>
                <a:lnTo>
                  <a:pt x="44612" y="76061"/>
                </a:lnTo>
                <a:lnTo>
                  <a:pt x="20640" y="113766"/>
                </a:lnTo>
                <a:lnTo>
                  <a:pt x="5363" y="156510"/>
                </a:lnTo>
                <a:lnTo>
                  <a:pt x="0" y="203073"/>
                </a:lnTo>
                <a:lnTo>
                  <a:pt x="5363" y="249635"/>
                </a:lnTo>
                <a:lnTo>
                  <a:pt x="20640" y="292379"/>
                </a:lnTo>
                <a:lnTo>
                  <a:pt x="44612" y="330084"/>
                </a:lnTo>
                <a:lnTo>
                  <a:pt x="76061" y="361533"/>
                </a:lnTo>
                <a:lnTo>
                  <a:pt x="113766" y="385505"/>
                </a:lnTo>
                <a:lnTo>
                  <a:pt x="156510" y="400782"/>
                </a:lnTo>
                <a:lnTo>
                  <a:pt x="203073" y="406146"/>
                </a:lnTo>
                <a:lnTo>
                  <a:pt x="249635" y="400782"/>
                </a:lnTo>
                <a:lnTo>
                  <a:pt x="292379" y="385505"/>
                </a:lnTo>
                <a:lnTo>
                  <a:pt x="330084" y="361533"/>
                </a:lnTo>
                <a:lnTo>
                  <a:pt x="361533" y="330084"/>
                </a:lnTo>
                <a:lnTo>
                  <a:pt x="385505" y="292379"/>
                </a:lnTo>
                <a:lnTo>
                  <a:pt x="400782" y="249635"/>
                </a:lnTo>
                <a:lnTo>
                  <a:pt x="406146" y="203073"/>
                </a:lnTo>
                <a:lnTo>
                  <a:pt x="400782" y="156510"/>
                </a:lnTo>
                <a:lnTo>
                  <a:pt x="385505" y="113766"/>
                </a:lnTo>
                <a:lnTo>
                  <a:pt x="361533" y="76061"/>
                </a:lnTo>
                <a:lnTo>
                  <a:pt x="330084" y="44612"/>
                </a:lnTo>
                <a:lnTo>
                  <a:pt x="292379" y="20640"/>
                </a:lnTo>
                <a:lnTo>
                  <a:pt x="249635" y="5363"/>
                </a:lnTo>
                <a:lnTo>
                  <a:pt x="203073" y="0"/>
                </a:lnTo>
                <a:close/>
              </a:path>
            </a:pathLst>
          </a:custGeom>
          <a:solidFill>
            <a:srgbClr val="258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62450" y="2713926"/>
            <a:ext cx="1123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135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15917" y="3717035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073" y="0"/>
                </a:moveTo>
                <a:lnTo>
                  <a:pt x="156510" y="5363"/>
                </a:lnTo>
                <a:lnTo>
                  <a:pt x="113766" y="20640"/>
                </a:lnTo>
                <a:lnTo>
                  <a:pt x="76061" y="44612"/>
                </a:lnTo>
                <a:lnTo>
                  <a:pt x="44612" y="76061"/>
                </a:lnTo>
                <a:lnTo>
                  <a:pt x="20640" y="113766"/>
                </a:lnTo>
                <a:lnTo>
                  <a:pt x="5363" y="156510"/>
                </a:lnTo>
                <a:lnTo>
                  <a:pt x="0" y="203073"/>
                </a:lnTo>
                <a:lnTo>
                  <a:pt x="5363" y="249635"/>
                </a:lnTo>
                <a:lnTo>
                  <a:pt x="20640" y="292379"/>
                </a:lnTo>
                <a:lnTo>
                  <a:pt x="44612" y="330084"/>
                </a:lnTo>
                <a:lnTo>
                  <a:pt x="76061" y="361533"/>
                </a:lnTo>
                <a:lnTo>
                  <a:pt x="113766" y="385505"/>
                </a:lnTo>
                <a:lnTo>
                  <a:pt x="156510" y="400782"/>
                </a:lnTo>
                <a:lnTo>
                  <a:pt x="203073" y="406146"/>
                </a:lnTo>
                <a:lnTo>
                  <a:pt x="249635" y="400782"/>
                </a:lnTo>
                <a:lnTo>
                  <a:pt x="292379" y="385505"/>
                </a:lnTo>
                <a:lnTo>
                  <a:pt x="330084" y="361533"/>
                </a:lnTo>
                <a:lnTo>
                  <a:pt x="361533" y="330084"/>
                </a:lnTo>
                <a:lnTo>
                  <a:pt x="385505" y="292379"/>
                </a:lnTo>
                <a:lnTo>
                  <a:pt x="400782" y="249635"/>
                </a:lnTo>
                <a:lnTo>
                  <a:pt x="406146" y="203073"/>
                </a:lnTo>
                <a:lnTo>
                  <a:pt x="400782" y="156510"/>
                </a:lnTo>
                <a:lnTo>
                  <a:pt x="385505" y="113766"/>
                </a:lnTo>
                <a:lnTo>
                  <a:pt x="361533" y="76061"/>
                </a:lnTo>
                <a:lnTo>
                  <a:pt x="330084" y="44612"/>
                </a:lnTo>
                <a:lnTo>
                  <a:pt x="292379" y="20640"/>
                </a:lnTo>
                <a:lnTo>
                  <a:pt x="249635" y="5363"/>
                </a:lnTo>
                <a:lnTo>
                  <a:pt x="203073" y="0"/>
                </a:lnTo>
                <a:close/>
              </a:path>
            </a:pathLst>
          </a:custGeom>
          <a:solidFill>
            <a:srgbClr val="9EB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062450" y="3793921"/>
            <a:ext cx="1123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350"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15917" y="3176777"/>
            <a:ext cx="406400" cy="407034"/>
          </a:xfrm>
          <a:custGeom>
            <a:avLst/>
            <a:gdLst/>
            <a:ahLst/>
            <a:cxnLst/>
            <a:rect l="l" t="t" r="r" b="b"/>
            <a:pathLst>
              <a:path w="406400" h="407035">
                <a:moveTo>
                  <a:pt x="203073" y="0"/>
                </a:moveTo>
                <a:lnTo>
                  <a:pt x="156510" y="5373"/>
                </a:lnTo>
                <a:lnTo>
                  <a:pt x="113766" y="20678"/>
                </a:lnTo>
                <a:lnTo>
                  <a:pt x="76061" y="44694"/>
                </a:lnTo>
                <a:lnTo>
                  <a:pt x="44612" y="76201"/>
                </a:lnTo>
                <a:lnTo>
                  <a:pt x="20640" y="113977"/>
                </a:lnTo>
                <a:lnTo>
                  <a:pt x="5363" y="156802"/>
                </a:lnTo>
                <a:lnTo>
                  <a:pt x="0" y="203453"/>
                </a:lnTo>
                <a:lnTo>
                  <a:pt x="5363" y="250105"/>
                </a:lnTo>
                <a:lnTo>
                  <a:pt x="20640" y="292930"/>
                </a:lnTo>
                <a:lnTo>
                  <a:pt x="44612" y="330706"/>
                </a:lnTo>
                <a:lnTo>
                  <a:pt x="76061" y="362213"/>
                </a:lnTo>
                <a:lnTo>
                  <a:pt x="113766" y="386229"/>
                </a:lnTo>
                <a:lnTo>
                  <a:pt x="156510" y="401534"/>
                </a:lnTo>
                <a:lnTo>
                  <a:pt x="203073" y="406907"/>
                </a:lnTo>
                <a:lnTo>
                  <a:pt x="249635" y="401534"/>
                </a:lnTo>
                <a:lnTo>
                  <a:pt x="292379" y="386229"/>
                </a:lnTo>
                <a:lnTo>
                  <a:pt x="330084" y="362213"/>
                </a:lnTo>
                <a:lnTo>
                  <a:pt x="361533" y="330706"/>
                </a:lnTo>
                <a:lnTo>
                  <a:pt x="385505" y="292930"/>
                </a:lnTo>
                <a:lnTo>
                  <a:pt x="400782" y="250105"/>
                </a:lnTo>
                <a:lnTo>
                  <a:pt x="406146" y="203453"/>
                </a:lnTo>
                <a:lnTo>
                  <a:pt x="400782" y="156802"/>
                </a:lnTo>
                <a:lnTo>
                  <a:pt x="385505" y="113977"/>
                </a:lnTo>
                <a:lnTo>
                  <a:pt x="361533" y="76201"/>
                </a:lnTo>
                <a:lnTo>
                  <a:pt x="330084" y="44694"/>
                </a:lnTo>
                <a:lnTo>
                  <a:pt x="292379" y="20678"/>
                </a:lnTo>
                <a:lnTo>
                  <a:pt x="249635" y="5373"/>
                </a:lnTo>
                <a:lnTo>
                  <a:pt x="203073" y="0"/>
                </a:lnTo>
                <a:close/>
              </a:path>
            </a:pathLst>
          </a:custGeom>
          <a:solidFill>
            <a:srgbClr val="179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062450" y="3253930"/>
            <a:ext cx="1123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350">
              <a:latin typeface="Carlito"/>
              <a:cs typeface="Carlit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15917" y="4256532"/>
            <a:ext cx="406400" cy="407034"/>
          </a:xfrm>
          <a:custGeom>
            <a:avLst/>
            <a:gdLst/>
            <a:ahLst/>
            <a:cxnLst/>
            <a:rect l="l" t="t" r="r" b="b"/>
            <a:pathLst>
              <a:path w="406400" h="407035">
                <a:moveTo>
                  <a:pt x="203073" y="0"/>
                </a:moveTo>
                <a:lnTo>
                  <a:pt x="156510" y="5373"/>
                </a:lnTo>
                <a:lnTo>
                  <a:pt x="113766" y="20678"/>
                </a:lnTo>
                <a:lnTo>
                  <a:pt x="76061" y="44694"/>
                </a:lnTo>
                <a:lnTo>
                  <a:pt x="44612" y="76201"/>
                </a:lnTo>
                <a:lnTo>
                  <a:pt x="20640" y="113977"/>
                </a:lnTo>
                <a:lnTo>
                  <a:pt x="5363" y="156802"/>
                </a:lnTo>
                <a:lnTo>
                  <a:pt x="0" y="203454"/>
                </a:lnTo>
                <a:lnTo>
                  <a:pt x="5363" y="250105"/>
                </a:lnTo>
                <a:lnTo>
                  <a:pt x="20640" y="292930"/>
                </a:lnTo>
                <a:lnTo>
                  <a:pt x="44612" y="330706"/>
                </a:lnTo>
                <a:lnTo>
                  <a:pt x="76061" y="362213"/>
                </a:lnTo>
                <a:lnTo>
                  <a:pt x="113766" y="386229"/>
                </a:lnTo>
                <a:lnTo>
                  <a:pt x="156510" y="401534"/>
                </a:lnTo>
                <a:lnTo>
                  <a:pt x="203073" y="406908"/>
                </a:lnTo>
                <a:lnTo>
                  <a:pt x="249635" y="401534"/>
                </a:lnTo>
                <a:lnTo>
                  <a:pt x="292379" y="386229"/>
                </a:lnTo>
                <a:lnTo>
                  <a:pt x="330084" y="362213"/>
                </a:lnTo>
                <a:lnTo>
                  <a:pt x="361533" y="330706"/>
                </a:lnTo>
                <a:lnTo>
                  <a:pt x="385505" y="292930"/>
                </a:lnTo>
                <a:lnTo>
                  <a:pt x="400782" y="250105"/>
                </a:lnTo>
                <a:lnTo>
                  <a:pt x="406146" y="203454"/>
                </a:lnTo>
                <a:lnTo>
                  <a:pt x="400782" y="156802"/>
                </a:lnTo>
                <a:lnTo>
                  <a:pt x="385505" y="113977"/>
                </a:lnTo>
                <a:lnTo>
                  <a:pt x="361533" y="76201"/>
                </a:lnTo>
                <a:lnTo>
                  <a:pt x="330084" y="44694"/>
                </a:lnTo>
                <a:lnTo>
                  <a:pt x="292379" y="20678"/>
                </a:lnTo>
                <a:lnTo>
                  <a:pt x="249635" y="5373"/>
                </a:lnTo>
                <a:lnTo>
                  <a:pt x="203073" y="0"/>
                </a:lnTo>
                <a:close/>
              </a:path>
            </a:pathLst>
          </a:custGeom>
          <a:solidFill>
            <a:srgbClr val="F59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062450" y="4333925"/>
            <a:ext cx="1123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135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601968" y="2036826"/>
            <a:ext cx="2546985" cy="4066540"/>
            <a:chOff x="6601968" y="2036826"/>
            <a:chExt cx="2546985" cy="4066540"/>
          </a:xfrm>
        </p:grpSpPr>
        <p:sp>
          <p:nvSpPr>
            <p:cNvPr id="38" name="object 38"/>
            <p:cNvSpPr/>
            <p:nvPr/>
          </p:nvSpPr>
          <p:spPr>
            <a:xfrm>
              <a:off x="6611874" y="2046732"/>
              <a:ext cx="2532126" cy="40462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06921" y="2041779"/>
              <a:ext cx="2537460" cy="4056379"/>
            </a:xfrm>
            <a:custGeom>
              <a:avLst/>
              <a:gdLst/>
              <a:ahLst/>
              <a:cxnLst/>
              <a:rect l="l" t="t" r="r" b="b"/>
              <a:pathLst>
                <a:path w="2537459" h="4056379">
                  <a:moveTo>
                    <a:pt x="0" y="0"/>
                  </a:moveTo>
                  <a:lnTo>
                    <a:pt x="2537079" y="0"/>
                  </a:lnTo>
                </a:path>
                <a:path w="2537459" h="4056379">
                  <a:moveTo>
                    <a:pt x="2537079" y="4056126"/>
                  </a:moveTo>
                  <a:lnTo>
                    <a:pt x="0" y="4056126"/>
                  </a:lnTo>
                  <a:lnTo>
                    <a:pt x="0" y="0"/>
                  </a:lnTo>
                </a:path>
              </a:pathLst>
            </a:custGeom>
            <a:ln w="9906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345921" y="3687851"/>
            <a:ext cx="12166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Espacio</a:t>
            </a:r>
            <a:r>
              <a:rPr sz="1800" b="1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libre  Reservado  </a:t>
            </a:r>
            <a:r>
              <a:rPr sz="1800" b="1" spc="-15" dirty="0">
                <a:solidFill>
                  <a:srgbClr val="FF0000"/>
                </a:solidFill>
                <a:latin typeface="Carlito"/>
                <a:cs typeface="Carlito"/>
              </a:rPr>
              <a:t>para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el 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docente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71194" y="5250789"/>
            <a:ext cx="963294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**Eliminar</a:t>
            </a:r>
            <a:r>
              <a:rPr sz="14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al  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preparar la  p</a:t>
            </a:r>
            <a:r>
              <a:rPr sz="1400" spc="-25"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s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1400" spc="-20" dirty="0">
                <a:solidFill>
                  <a:srgbClr val="FF0000"/>
                </a:solidFill>
                <a:latin typeface="Carlito"/>
                <a:cs typeface="Carlito"/>
              </a:rPr>
              <a:t>nt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ac</a:t>
            </a:r>
            <a:r>
              <a:rPr sz="1400" spc="-10" dirty="0">
                <a:solidFill>
                  <a:srgbClr val="FF0000"/>
                </a:solidFill>
                <a:latin typeface="Carlito"/>
                <a:cs typeface="Carlito"/>
              </a:rPr>
              <a:t>i</a:t>
            </a:r>
            <a:r>
              <a:rPr sz="1400" dirty="0">
                <a:solidFill>
                  <a:srgbClr val="FF0000"/>
                </a:solidFill>
                <a:latin typeface="Carlito"/>
                <a:cs typeface="Carlito"/>
              </a:rPr>
              <a:t>ó</a:t>
            </a:r>
            <a:r>
              <a:rPr sz="1400" spc="-5" dirty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8425" y="906691"/>
            <a:ext cx="6049010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rlito"/>
                <a:cs typeface="Carlito"/>
              </a:rPr>
              <a:t>Conclusiones</a:t>
            </a:r>
            <a:endParaRPr sz="2800">
              <a:latin typeface="Carlito"/>
              <a:cs typeface="Carlito"/>
            </a:endParaRPr>
          </a:p>
          <a:p>
            <a:pPr marL="384810" marR="5080">
              <a:lnSpc>
                <a:spcPct val="100000"/>
              </a:lnSpc>
              <a:spcBef>
                <a:spcPts val="1805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Hacer la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toma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y manejo de evidencias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correcta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o 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incorrectamente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es la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diferencia </a:t>
            </a: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entre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el bien y el</a:t>
            </a:r>
            <a:r>
              <a:rPr sz="2000" b="1" spc="15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mal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346924" y="234149"/>
            <a:ext cx="765407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1.6 </a:t>
            </a:r>
            <a:r>
              <a:rPr spc="-90" dirty="0"/>
              <a:t>Toma </a:t>
            </a:r>
            <a:r>
              <a:rPr spc="-5" dirty="0"/>
              <a:t>y manejo de</a:t>
            </a:r>
            <a:r>
              <a:rPr spc="85" dirty="0"/>
              <a:t> </a:t>
            </a:r>
            <a:r>
              <a:rPr spc="-5" dirty="0"/>
              <a:t>evidencias</a:t>
            </a:r>
          </a:p>
        </p:txBody>
      </p:sp>
    </p:spTree>
    <p:extLst>
      <p:ext uri="{BB962C8B-B14F-4D97-AF65-F5344CB8AC3E}">
        <p14:creationId xmlns:p14="http://schemas.microsoft.com/office/powerpoint/2010/main" val="1400681295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48755"/>
            <a:ext cx="9144000" cy="809625"/>
            <a:chOff x="0" y="6048755"/>
            <a:chExt cx="9144000" cy="809625"/>
          </a:xfrm>
        </p:grpSpPr>
        <p:sp>
          <p:nvSpPr>
            <p:cNvPr id="3" name="object 3"/>
            <p:cNvSpPr/>
            <p:nvPr/>
          </p:nvSpPr>
          <p:spPr>
            <a:xfrm>
              <a:off x="0" y="6092951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477" y="6048755"/>
              <a:ext cx="887730" cy="809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" y="6166103"/>
              <a:ext cx="399288" cy="646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64997" y="2807207"/>
            <a:ext cx="2342476" cy="2878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2310" y="1816811"/>
            <a:ext cx="5702935" cy="3930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El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Derecho Digital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y la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Informática</a:t>
            </a:r>
            <a:r>
              <a:rPr sz="2000" b="1" spc="3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Forense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Carlito"/>
              <a:cs typeface="Carlito"/>
            </a:endParaRPr>
          </a:p>
          <a:p>
            <a:pPr marL="1995170" marR="27940" algn="just">
              <a:lnSpc>
                <a:spcPct val="100000"/>
              </a:lnSpc>
            </a:pP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Un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buen perito forense informático debe  conocer el derecho digital que implica la  seguridad informática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 la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seguridad de la  información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Carlito"/>
              <a:cs typeface="Carlito"/>
            </a:endParaRPr>
          </a:p>
          <a:p>
            <a:pPr marL="2029460" marR="45085" algn="just">
              <a:lnSpc>
                <a:spcPct val="100000"/>
              </a:lnSpc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El Abogado Digital necesita al Perito  Forense para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armar y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defender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su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 prueba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Carlito"/>
              <a:cs typeface="Carlito"/>
            </a:endParaRPr>
          </a:p>
          <a:p>
            <a:pPr marL="2030095" marR="5080" indent="-635" algn="just">
              <a:lnSpc>
                <a:spcPct val="100000"/>
              </a:lnSpc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El Perito Informático necesita al Abogado  Tecnológico para que le guíe en las  pruebas que necesita para la defensa 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de 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los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intereses de sus</a:t>
            </a:r>
            <a:r>
              <a:rPr sz="1600" b="1" spc="-3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clientes.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570" y="198805"/>
            <a:ext cx="7950200" cy="134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1.1. El </a:t>
            </a:r>
            <a:r>
              <a:rPr spc="-10" dirty="0"/>
              <a:t>derecho </a:t>
            </a:r>
            <a:r>
              <a:rPr spc="-5" dirty="0"/>
              <a:t>digital. Definición, </a:t>
            </a:r>
            <a:r>
              <a:rPr spc="-10" dirty="0"/>
              <a:t>conceptos </a:t>
            </a:r>
            <a:r>
              <a:rPr spc="-5" dirty="0"/>
              <a:t>básicos </a:t>
            </a:r>
            <a:r>
              <a:rPr dirty="0"/>
              <a:t>y  </a:t>
            </a:r>
            <a:r>
              <a:rPr spc="-10" dirty="0"/>
              <a:t>contextualización</a:t>
            </a:r>
          </a:p>
          <a:p>
            <a:pPr marL="109220">
              <a:lnSpc>
                <a:spcPct val="100000"/>
              </a:lnSpc>
              <a:spcBef>
                <a:spcPts val="284"/>
              </a:spcBef>
            </a:pPr>
            <a:r>
              <a:rPr spc="-5" dirty="0">
                <a:solidFill>
                  <a:srgbClr val="000000"/>
                </a:solidFill>
              </a:rPr>
              <a:t>Conclusiones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3070307"/>
            <a:ext cx="7508875" cy="3003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4800"/>
              </a:lnSpc>
              <a:spcBef>
                <a:spcPts val="100"/>
              </a:spcBef>
            </a:pPr>
            <a:r>
              <a:rPr sz="4000" spc="-20" dirty="0" err="1" smtClean="0">
                <a:latin typeface="Carlito"/>
                <a:cs typeface="Carlito"/>
              </a:rPr>
              <a:t>Investigación</a:t>
            </a:r>
            <a:r>
              <a:rPr sz="4000" spc="-40" dirty="0" smtClean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en</a:t>
            </a:r>
          </a:p>
          <a:p>
            <a:pPr algn="ctr">
              <a:lnSpc>
                <a:spcPct val="100000"/>
              </a:lnSpc>
            </a:pPr>
            <a:r>
              <a:rPr sz="4000" b="1" spc="-15" dirty="0">
                <a:latin typeface="Carlito"/>
                <a:cs typeface="Carlito"/>
              </a:rPr>
              <a:t>Informática Forense </a:t>
            </a:r>
            <a:r>
              <a:rPr sz="4000" dirty="0">
                <a:latin typeface="Carlito"/>
                <a:cs typeface="Carlito"/>
              </a:rPr>
              <a:t>y</a:t>
            </a:r>
            <a:r>
              <a:rPr sz="4000" spc="-75" dirty="0">
                <a:latin typeface="Carlito"/>
                <a:cs typeface="Carlito"/>
              </a:rPr>
              <a:t> </a:t>
            </a:r>
            <a:r>
              <a:rPr sz="4000" b="1" spc="-10" dirty="0">
                <a:latin typeface="Carlito"/>
                <a:cs typeface="Carlito"/>
              </a:rPr>
              <a:t>Ciberderecho</a:t>
            </a:r>
            <a:endParaRPr sz="4000" dirty="0">
              <a:latin typeface="Carlito"/>
              <a:cs typeface="Carlito"/>
            </a:endParaRPr>
          </a:p>
          <a:p>
            <a:pPr marL="464820">
              <a:lnSpc>
                <a:spcPct val="100000"/>
              </a:lnSpc>
              <a:spcBef>
                <a:spcPts val="2150"/>
              </a:spcBef>
            </a:pP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1.2. 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Ámbito </a:t>
            </a:r>
            <a:r>
              <a:rPr sz="2800" b="1" dirty="0">
                <a:solidFill>
                  <a:srgbClr val="E46C0A"/>
                </a:solidFill>
                <a:latin typeface="Carlito"/>
                <a:cs typeface="Carlito"/>
              </a:rPr>
              <a:t>de 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actuación del </a:t>
            </a:r>
            <a:r>
              <a:rPr sz="2800" b="1" spc="-10" dirty="0">
                <a:solidFill>
                  <a:srgbClr val="E46C0A"/>
                </a:solidFill>
                <a:latin typeface="Carlito"/>
                <a:cs typeface="Carlito"/>
              </a:rPr>
              <a:t>Derecho</a:t>
            </a:r>
            <a:r>
              <a:rPr sz="2800" b="1" spc="5" dirty="0">
                <a:solidFill>
                  <a:srgbClr val="E46C0A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E46C0A"/>
                </a:solidFill>
                <a:latin typeface="Carlito"/>
                <a:cs typeface="Carlito"/>
              </a:rPr>
              <a:t>Digital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49970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8" y="781073"/>
            <a:ext cx="6094730" cy="223202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800" b="1" spc="-10" dirty="0">
                <a:latin typeface="Carlito"/>
                <a:cs typeface="Carlito"/>
              </a:rPr>
              <a:t>Resumen</a:t>
            </a:r>
            <a:endParaRPr sz="28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705"/>
              </a:spcBef>
            </a:pPr>
            <a:r>
              <a:rPr sz="2000" b="1" spc="-15" dirty="0">
                <a:solidFill>
                  <a:srgbClr val="44546A"/>
                </a:solidFill>
                <a:latin typeface="Carlito"/>
                <a:cs typeface="Carlito"/>
              </a:rPr>
              <a:t>Estos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son algunos 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de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los principales campos </a:t>
            </a:r>
            <a:r>
              <a:rPr sz="2000" b="1" dirty="0">
                <a:solidFill>
                  <a:srgbClr val="44546A"/>
                </a:solidFill>
                <a:latin typeface="Carlito"/>
                <a:cs typeface="Carlito"/>
              </a:rPr>
              <a:t>de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aplicación  del Derecho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Digital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a los que nos dedicamos </a:t>
            </a:r>
            <a:r>
              <a:rPr sz="2000" b="1" spc="-10" dirty="0">
                <a:solidFill>
                  <a:srgbClr val="44546A"/>
                </a:solidFill>
                <a:latin typeface="Carlito"/>
                <a:cs typeface="Carlito"/>
              </a:rPr>
              <a:t>actualmente  </a:t>
            </a:r>
            <a:r>
              <a:rPr sz="2000" b="1" spc="-5" dirty="0">
                <a:solidFill>
                  <a:srgbClr val="44546A"/>
                </a:solidFill>
                <a:latin typeface="Carlito"/>
                <a:cs typeface="Carlito"/>
              </a:rPr>
              <a:t>y no cesan de</a:t>
            </a:r>
            <a:r>
              <a:rPr sz="2000" b="1" spc="2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2000" b="1" spc="-30" dirty="0">
                <a:solidFill>
                  <a:srgbClr val="44546A"/>
                </a:solidFill>
                <a:latin typeface="Carlito"/>
                <a:cs typeface="Carlito"/>
              </a:rPr>
              <a:t>aumentar.</a:t>
            </a:r>
            <a:endParaRPr sz="2000">
              <a:latin typeface="Carlito"/>
              <a:cs typeface="Carlito"/>
            </a:endParaRPr>
          </a:p>
          <a:p>
            <a:pPr marL="1975485" marR="2829560" indent="135890">
              <a:lnSpc>
                <a:spcPct val="100000"/>
              </a:lnSpc>
              <a:spcBef>
                <a:spcPts val="1760"/>
              </a:spcBef>
            </a:pP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Protección de  Derechos</a:t>
            </a:r>
            <a:r>
              <a:rPr sz="1400" b="1" spc="-2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(varios)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8582" y="3141738"/>
            <a:ext cx="2887980" cy="2237740"/>
            <a:chOff x="1608582" y="3141738"/>
            <a:chExt cx="2887980" cy="2237740"/>
          </a:xfrm>
        </p:grpSpPr>
        <p:sp>
          <p:nvSpPr>
            <p:cNvPr id="4" name="object 4"/>
            <p:cNvSpPr/>
            <p:nvPr/>
          </p:nvSpPr>
          <p:spPr>
            <a:xfrm>
              <a:off x="1608582" y="3450685"/>
              <a:ext cx="2887979" cy="17922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1196" y="5279897"/>
              <a:ext cx="685800" cy="99060"/>
            </a:xfrm>
            <a:custGeom>
              <a:avLst/>
              <a:gdLst/>
              <a:ahLst/>
              <a:cxnLst/>
              <a:rect l="l" t="t" r="r" b="b"/>
              <a:pathLst>
                <a:path w="685800" h="99060">
                  <a:moveTo>
                    <a:pt x="641680" y="0"/>
                  </a:moveTo>
                  <a:lnTo>
                    <a:pt x="45389" y="0"/>
                  </a:lnTo>
                  <a:lnTo>
                    <a:pt x="27657" y="2897"/>
                  </a:lnTo>
                  <a:lnTo>
                    <a:pt x="13236" y="10794"/>
                  </a:lnTo>
                  <a:lnTo>
                    <a:pt x="3545" y="22502"/>
                  </a:lnTo>
                  <a:lnTo>
                    <a:pt x="0" y="36829"/>
                  </a:lnTo>
                  <a:lnTo>
                    <a:pt x="0" y="62229"/>
                  </a:lnTo>
                  <a:lnTo>
                    <a:pt x="3545" y="76557"/>
                  </a:lnTo>
                  <a:lnTo>
                    <a:pt x="13236" y="88264"/>
                  </a:lnTo>
                  <a:lnTo>
                    <a:pt x="27657" y="96162"/>
                  </a:lnTo>
                  <a:lnTo>
                    <a:pt x="45389" y="99059"/>
                  </a:lnTo>
                  <a:lnTo>
                    <a:pt x="641680" y="99059"/>
                  </a:lnTo>
                  <a:lnTo>
                    <a:pt x="658678" y="96162"/>
                  </a:lnTo>
                  <a:lnTo>
                    <a:pt x="672722" y="88264"/>
                  </a:lnTo>
                  <a:lnTo>
                    <a:pt x="682274" y="76557"/>
                  </a:lnTo>
                  <a:lnTo>
                    <a:pt x="685800" y="62229"/>
                  </a:lnTo>
                  <a:lnTo>
                    <a:pt x="685800" y="36829"/>
                  </a:lnTo>
                  <a:lnTo>
                    <a:pt x="682274" y="22502"/>
                  </a:lnTo>
                  <a:lnTo>
                    <a:pt x="672722" y="10794"/>
                  </a:lnTo>
                  <a:lnTo>
                    <a:pt x="658678" y="2897"/>
                  </a:lnTo>
                  <a:lnTo>
                    <a:pt x="641680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96946" y="3141738"/>
              <a:ext cx="114300" cy="504825"/>
            </a:xfrm>
            <a:custGeom>
              <a:avLst/>
              <a:gdLst/>
              <a:ahLst/>
              <a:cxnLst/>
              <a:rect l="l" t="t" r="r" b="b"/>
              <a:pathLst>
                <a:path w="114300" h="504825">
                  <a:moveTo>
                    <a:pt x="57150" y="0"/>
                  </a:moveTo>
                  <a:lnTo>
                    <a:pt x="35361" y="4431"/>
                  </a:lnTo>
                  <a:lnTo>
                    <a:pt x="17144" y="16546"/>
                  </a:lnTo>
                  <a:lnTo>
                    <a:pt x="4643" y="34573"/>
                  </a:lnTo>
                  <a:lnTo>
                    <a:pt x="0" y="56743"/>
                  </a:lnTo>
                  <a:lnTo>
                    <a:pt x="0" y="447687"/>
                  </a:lnTo>
                  <a:lnTo>
                    <a:pt x="4643" y="469859"/>
                  </a:lnTo>
                  <a:lnTo>
                    <a:pt x="17144" y="487891"/>
                  </a:lnTo>
                  <a:lnTo>
                    <a:pt x="35361" y="500010"/>
                  </a:lnTo>
                  <a:lnTo>
                    <a:pt x="57150" y="504443"/>
                  </a:lnTo>
                  <a:lnTo>
                    <a:pt x="79474" y="500010"/>
                  </a:lnTo>
                  <a:lnTo>
                    <a:pt x="97631" y="487891"/>
                  </a:lnTo>
                  <a:lnTo>
                    <a:pt x="109835" y="469859"/>
                  </a:lnTo>
                  <a:lnTo>
                    <a:pt x="114300" y="447687"/>
                  </a:lnTo>
                  <a:lnTo>
                    <a:pt x="114300" y="56743"/>
                  </a:lnTo>
                  <a:lnTo>
                    <a:pt x="109835" y="34573"/>
                  </a:lnTo>
                  <a:lnTo>
                    <a:pt x="97631" y="16546"/>
                  </a:lnTo>
                  <a:lnTo>
                    <a:pt x="79474" y="4431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9EB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711195" y="5427726"/>
            <a:ext cx="685800" cy="98425"/>
          </a:xfrm>
          <a:custGeom>
            <a:avLst/>
            <a:gdLst/>
            <a:ahLst/>
            <a:cxnLst/>
            <a:rect l="l" t="t" r="r" b="b"/>
            <a:pathLst>
              <a:path w="685800" h="98425">
                <a:moveTo>
                  <a:pt x="641680" y="0"/>
                </a:moveTo>
                <a:lnTo>
                  <a:pt x="45389" y="0"/>
                </a:lnTo>
                <a:lnTo>
                  <a:pt x="27657" y="2874"/>
                </a:lnTo>
                <a:lnTo>
                  <a:pt x="13236" y="10712"/>
                </a:lnTo>
                <a:lnTo>
                  <a:pt x="3545" y="22331"/>
                </a:lnTo>
                <a:lnTo>
                  <a:pt x="0" y="36550"/>
                </a:lnTo>
                <a:lnTo>
                  <a:pt x="0" y="61747"/>
                </a:lnTo>
                <a:lnTo>
                  <a:pt x="3545" y="75966"/>
                </a:lnTo>
                <a:lnTo>
                  <a:pt x="13236" y="87585"/>
                </a:lnTo>
                <a:lnTo>
                  <a:pt x="27657" y="95423"/>
                </a:lnTo>
                <a:lnTo>
                  <a:pt x="45389" y="98298"/>
                </a:lnTo>
                <a:lnTo>
                  <a:pt x="641680" y="98298"/>
                </a:lnTo>
                <a:lnTo>
                  <a:pt x="658678" y="95423"/>
                </a:lnTo>
                <a:lnTo>
                  <a:pt x="672722" y="87585"/>
                </a:lnTo>
                <a:lnTo>
                  <a:pt x="682274" y="75966"/>
                </a:lnTo>
                <a:lnTo>
                  <a:pt x="685800" y="61747"/>
                </a:lnTo>
                <a:lnTo>
                  <a:pt x="685800" y="36550"/>
                </a:lnTo>
                <a:lnTo>
                  <a:pt x="682274" y="22331"/>
                </a:lnTo>
                <a:lnTo>
                  <a:pt x="672722" y="10712"/>
                </a:lnTo>
                <a:lnTo>
                  <a:pt x="658678" y="2874"/>
                </a:lnTo>
                <a:lnTo>
                  <a:pt x="64168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11195" y="5574791"/>
            <a:ext cx="685800" cy="100965"/>
          </a:xfrm>
          <a:custGeom>
            <a:avLst/>
            <a:gdLst/>
            <a:ahLst/>
            <a:cxnLst/>
            <a:rect l="l" t="t" r="r" b="b"/>
            <a:pathLst>
              <a:path w="685800" h="100964">
                <a:moveTo>
                  <a:pt x="641680" y="0"/>
                </a:moveTo>
                <a:lnTo>
                  <a:pt x="45389" y="0"/>
                </a:lnTo>
                <a:lnTo>
                  <a:pt x="27657" y="3104"/>
                </a:lnTo>
                <a:lnTo>
                  <a:pt x="13236" y="11461"/>
                </a:lnTo>
                <a:lnTo>
                  <a:pt x="3545" y="23638"/>
                </a:lnTo>
                <a:lnTo>
                  <a:pt x="0" y="38201"/>
                </a:lnTo>
                <a:lnTo>
                  <a:pt x="0" y="62382"/>
                </a:lnTo>
                <a:lnTo>
                  <a:pt x="3545" y="77486"/>
                </a:lnTo>
                <a:lnTo>
                  <a:pt x="13236" y="89603"/>
                </a:lnTo>
                <a:lnTo>
                  <a:pt x="27657" y="97660"/>
                </a:lnTo>
                <a:lnTo>
                  <a:pt x="45389" y="100584"/>
                </a:lnTo>
                <a:lnTo>
                  <a:pt x="641680" y="100584"/>
                </a:lnTo>
                <a:lnTo>
                  <a:pt x="658678" y="97660"/>
                </a:lnTo>
                <a:lnTo>
                  <a:pt x="672722" y="89603"/>
                </a:lnTo>
                <a:lnTo>
                  <a:pt x="682274" y="77486"/>
                </a:lnTo>
                <a:lnTo>
                  <a:pt x="685800" y="62382"/>
                </a:lnTo>
                <a:lnTo>
                  <a:pt x="685800" y="38201"/>
                </a:lnTo>
                <a:lnTo>
                  <a:pt x="682274" y="23638"/>
                </a:lnTo>
                <a:lnTo>
                  <a:pt x="672722" y="11461"/>
                </a:lnTo>
                <a:lnTo>
                  <a:pt x="658678" y="3104"/>
                </a:lnTo>
                <a:lnTo>
                  <a:pt x="64168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1592" y="5724144"/>
            <a:ext cx="448309" cy="123825"/>
          </a:xfrm>
          <a:custGeom>
            <a:avLst/>
            <a:gdLst/>
            <a:ahLst/>
            <a:cxnLst/>
            <a:rect l="l" t="t" r="r" b="b"/>
            <a:pathLst>
              <a:path w="448310" h="123825">
                <a:moveTo>
                  <a:pt x="448056" y="0"/>
                </a:moveTo>
                <a:lnTo>
                  <a:pt x="0" y="0"/>
                </a:lnTo>
                <a:lnTo>
                  <a:pt x="9360" y="34513"/>
                </a:lnTo>
                <a:lnTo>
                  <a:pt x="34918" y="64476"/>
                </a:lnTo>
                <a:lnTo>
                  <a:pt x="72886" y="89120"/>
                </a:lnTo>
                <a:lnTo>
                  <a:pt x="119479" y="107676"/>
                </a:lnTo>
                <a:lnTo>
                  <a:pt x="170910" y="119373"/>
                </a:lnTo>
                <a:lnTo>
                  <a:pt x="223393" y="123443"/>
                </a:lnTo>
                <a:lnTo>
                  <a:pt x="276410" y="119373"/>
                </a:lnTo>
                <a:lnTo>
                  <a:pt x="328199" y="107676"/>
                </a:lnTo>
                <a:lnTo>
                  <a:pt x="375010" y="89120"/>
                </a:lnTo>
                <a:lnTo>
                  <a:pt x="413090" y="64476"/>
                </a:lnTo>
                <a:lnTo>
                  <a:pt x="438689" y="34513"/>
                </a:lnTo>
                <a:lnTo>
                  <a:pt x="448056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1377" y="4357916"/>
            <a:ext cx="148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194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Privacidad </a:t>
            </a: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y  </a:t>
            </a: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Protección </a:t>
            </a: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de</a:t>
            </a:r>
            <a:r>
              <a:rPr sz="1400" b="1" spc="-4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datos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0021" y="4311398"/>
            <a:ext cx="945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44546A"/>
                </a:solidFill>
                <a:latin typeface="Carlito"/>
                <a:cs typeface="Carlito"/>
              </a:rPr>
              <a:t>Contratos  </a:t>
            </a:r>
            <a:r>
              <a:rPr sz="1400" b="1" spc="-25" dirty="0">
                <a:solidFill>
                  <a:srgbClr val="44546A"/>
                </a:solidFill>
                <a:latin typeface="Carlito"/>
                <a:cs typeface="Carlito"/>
              </a:rPr>
              <a:t>t</a:t>
            </a: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nológico</a:t>
            </a: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2559" y="3033423"/>
            <a:ext cx="1258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Ciberseguridad </a:t>
            </a: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y  </a:t>
            </a: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ciberdelitos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555" y="3144211"/>
            <a:ext cx="1372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790" marR="5080" indent="-21272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Gestión </a:t>
            </a: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de </a:t>
            </a: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riesgos  corporativos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66572" y="5283280"/>
            <a:ext cx="2011680" cy="410209"/>
            <a:chOff x="2066572" y="5283280"/>
            <a:chExt cx="2011680" cy="410209"/>
          </a:xfrm>
        </p:grpSpPr>
        <p:sp>
          <p:nvSpPr>
            <p:cNvPr id="15" name="object 15"/>
            <p:cNvSpPr/>
            <p:nvPr/>
          </p:nvSpPr>
          <p:spPr>
            <a:xfrm>
              <a:off x="2066572" y="5303109"/>
              <a:ext cx="389890" cy="390525"/>
            </a:xfrm>
            <a:custGeom>
              <a:avLst/>
              <a:gdLst/>
              <a:ahLst/>
              <a:cxnLst/>
              <a:rect l="l" t="t" r="r" b="b"/>
              <a:pathLst>
                <a:path w="389889" h="390525">
                  <a:moveTo>
                    <a:pt x="332851" y="0"/>
                  </a:moveTo>
                  <a:lnTo>
                    <a:pt x="292465" y="17049"/>
                  </a:lnTo>
                  <a:lnTo>
                    <a:pt x="16087" y="293604"/>
                  </a:lnTo>
                  <a:lnTo>
                    <a:pt x="0" y="333381"/>
                  </a:lnTo>
                  <a:lnTo>
                    <a:pt x="4021" y="354691"/>
                  </a:lnTo>
                  <a:lnTo>
                    <a:pt x="16087" y="373157"/>
                  </a:lnTo>
                  <a:lnTo>
                    <a:pt x="35098" y="385945"/>
                  </a:lnTo>
                  <a:lnTo>
                    <a:pt x="56473" y="390207"/>
                  </a:lnTo>
                  <a:lnTo>
                    <a:pt x="77849" y="385945"/>
                  </a:lnTo>
                  <a:lnTo>
                    <a:pt x="96859" y="373157"/>
                  </a:lnTo>
                  <a:lnTo>
                    <a:pt x="373237" y="96602"/>
                  </a:lnTo>
                  <a:lnTo>
                    <a:pt x="385302" y="78135"/>
                  </a:lnTo>
                  <a:lnTo>
                    <a:pt x="389324" y="56826"/>
                  </a:lnTo>
                  <a:lnTo>
                    <a:pt x="385302" y="35516"/>
                  </a:lnTo>
                  <a:lnTo>
                    <a:pt x="373237" y="17049"/>
                  </a:lnTo>
                  <a:lnTo>
                    <a:pt x="354226" y="4262"/>
                  </a:lnTo>
                  <a:lnTo>
                    <a:pt x="332851" y="0"/>
                  </a:lnTo>
                  <a:close/>
                </a:path>
              </a:pathLst>
            </a:custGeom>
            <a:solidFill>
              <a:srgbClr val="F59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88416" y="5283280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89" h="389889">
                  <a:moveTo>
                    <a:pt x="57194" y="0"/>
                  </a:moveTo>
                  <a:lnTo>
                    <a:pt x="35981" y="4255"/>
                  </a:lnTo>
                  <a:lnTo>
                    <a:pt x="17011" y="17021"/>
                  </a:lnTo>
                  <a:lnTo>
                    <a:pt x="4252" y="35453"/>
                  </a:lnTo>
                  <a:lnTo>
                    <a:pt x="0" y="56721"/>
                  </a:lnTo>
                  <a:lnTo>
                    <a:pt x="4252" y="77989"/>
                  </a:lnTo>
                  <a:lnTo>
                    <a:pt x="17011" y="96421"/>
                  </a:lnTo>
                  <a:lnTo>
                    <a:pt x="293046" y="372456"/>
                  </a:lnTo>
                  <a:lnTo>
                    <a:pt x="312028" y="385214"/>
                  </a:lnTo>
                  <a:lnTo>
                    <a:pt x="333376" y="389467"/>
                  </a:lnTo>
                  <a:lnTo>
                    <a:pt x="354727" y="385214"/>
                  </a:lnTo>
                  <a:lnTo>
                    <a:pt x="373716" y="372456"/>
                  </a:lnTo>
                  <a:lnTo>
                    <a:pt x="385768" y="354024"/>
                  </a:lnTo>
                  <a:lnTo>
                    <a:pt x="389785" y="332755"/>
                  </a:lnTo>
                  <a:lnTo>
                    <a:pt x="385768" y="311487"/>
                  </a:lnTo>
                  <a:lnTo>
                    <a:pt x="373716" y="293055"/>
                  </a:lnTo>
                  <a:lnTo>
                    <a:pt x="96424" y="17021"/>
                  </a:lnTo>
                  <a:lnTo>
                    <a:pt x="78169" y="4255"/>
                  </a:lnTo>
                  <a:lnTo>
                    <a:pt x="57194" y="0"/>
                  </a:lnTo>
                  <a:close/>
                </a:path>
              </a:pathLst>
            </a:custGeom>
            <a:solidFill>
              <a:srgbClr val="17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85236" y="5447649"/>
            <a:ext cx="1416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Prueba </a:t>
            </a: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electrónica  </a:t>
            </a: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y </a:t>
            </a: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auditoría</a:t>
            </a:r>
            <a:r>
              <a:rPr sz="1400" b="1" spc="-2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400" b="1" spc="-15" dirty="0">
                <a:solidFill>
                  <a:srgbClr val="44546A"/>
                </a:solidFill>
                <a:latin typeface="Carlito"/>
                <a:cs typeface="Carlito"/>
              </a:rPr>
              <a:t>forense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11352" y="5567138"/>
            <a:ext cx="750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B</a:t>
            </a: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u</a:t>
            </a: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r>
              <a:rPr sz="1400" b="1" spc="-10" dirty="0">
                <a:solidFill>
                  <a:srgbClr val="44546A"/>
                </a:solidFill>
                <a:latin typeface="Carlito"/>
                <a:cs typeface="Carlito"/>
              </a:rPr>
              <a:t>ine</a:t>
            </a:r>
            <a:r>
              <a:rPr sz="1400" b="1" spc="-5" dirty="0">
                <a:solidFill>
                  <a:srgbClr val="44546A"/>
                </a:solidFill>
                <a:latin typeface="Carlito"/>
                <a:cs typeface="Carlito"/>
              </a:rPr>
              <a:t>ss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10535" y="-22547"/>
            <a:ext cx="8001634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1.2. </a:t>
            </a:r>
            <a:r>
              <a:rPr spc="-10" dirty="0"/>
              <a:t>Ámbito </a:t>
            </a:r>
            <a:r>
              <a:rPr spc="-5" dirty="0"/>
              <a:t>de actuación del </a:t>
            </a:r>
            <a:r>
              <a:rPr spc="-10" dirty="0"/>
              <a:t>Derecho</a:t>
            </a:r>
            <a:r>
              <a:rPr spc="-5" dirty="0"/>
              <a:t> </a:t>
            </a:r>
            <a:r>
              <a:rPr spc="-1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1522547343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8" y="1198625"/>
            <a:ext cx="1252855" cy="1252855"/>
            <a:chOff x="536448" y="1198625"/>
            <a:chExt cx="1252855" cy="1252855"/>
          </a:xfrm>
        </p:grpSpPr>
        <p:sp>
          <p:nvSpPr>
            <p:cNvPr id="3" name="object 3"/>
            <p:cNvSpPr/>
            <p:nvPr/>
          </p:nvSpPr>
          <p:spPr>
            <a:xfrm>
              <a:off x="654558" y="1321307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80" h="1008380">
                  <a:moveTo>
                    <a:pt x="504063" y="0"/>
                  </a:moveTo>
                  <a:lnTo>
                    <a:pt x="455518" y="2307"/>
                  </a:lnTo>
                  <a:lnTo>
                    <a:pt x="408279" y="9089"/>
                  </a:lnTo>
                  <a:lnTo>
                    <a:pt x="362557" y="20133"/>
                  </a:lnTo>
                  <a:lnTo>
                    <a:pt x="318563" y="35229"/>
                  </a:lnTo>
                  <a:lnTo>
                    <a:pt x="276508" y="54166"/>
                  </a:lnTo>
                  <a:lnTo>
                    <a:pt x="236604" y="76731"/>
                  </a:lnTo>
                  <a:lnTo>
                    <a:pt x="199061" y="102715"/>
                  </a:lnTo>
                  <a:lnTo>
                    <a:pt x="164091" y="131905"/>
                  </a:lnTo>
                  <a:lnTo>
                    <a:pt x="131905" y="164091"/>
                  </a:lnTo>
                  <a:lnTo>
                    <a:pt x="102715" y="199061"/>
                  </a:lnTo>
                  <a:lnTo>
                    <a:pt x="76731" y="236604"/>
                  </a:lnTo>
                  <a:lnTo>
                    <a:pt x="54166" y="276508"/>
                  </a:lnTo>
                  <a:lnTo>
                    <a:pt x="35229" y="318563"/>
                  </a:lnTo>
                  <a:lnTo>
                    <a:pt x="20133" y="362557"/>
                  </a:lnTo>
                  <a:lnTo>
                    <a:pt x="9089" y="408279"/>
                  </a:lnTo>
                  <a:lnTo>
                    <a:pt x="2307" y="455518"/>
                  </a:lnTo>
                  <a:lnTo>
                    <a:pt x="0" y="504063"/>
                  </a:lnTo>
                  <a:lnTo>
                    <a:pt x="2307" y="552607"/>
                  </a:lnTo>
                  <a:lnTo>
                    <a:pt x="9089" y="599846"/>
                  </a:lnTo>
                  <a:lnTo>
                    <a:pt x="20133" y="645568"/>
                  </a:lnTo>
                  <a:lnTo>
                    <a:pt x="35229" y="689562"/>
                  </a:lnTo>
                  <a:lnTo>
                    <a:pt x="54166" y="731617"/>
                  </a:lnTo>
                  <a:lnTo>
                    <a:pt x="76731" y="771521"/>
                  </a:lnTo>
                  <a:lnTo>
                    <a:pt x="102715" y="809064"/>
                  </a:lnTo>
                  <a:lnTo>
                    <a:pt x="131905" y="844034"/>
                  </a:lnTo>
                  <a:lnTo>
                    <a:pt x="164091" y="876220"/>
                  </a:lnTo>
                  <a:lnTo>
                    <a:pt x="199061" y="905410"/>
                  </a:lnTo>
                  <a:lnTo>
                    <a:pt x="236604" y="931394"/>
                  </a:lnTo>
                  <a:lnTo>
                    <a:pt x="276508" y="953959"/>
                  </a:lnTo>
                  <a:lnTo>
                    <a:pt x="318563" y="972896"/>
                  </a:lnTo>
                  <a:lnTo>
                    <a:pt x="362557" y="987992"/>
                  </a:lnTo>
                  <a:lnTo>
                    <a:pt x="408279" y="999036"/>
                  </a:lnTo>
                  <a:lnTo>
                    <a:pt x="455518" y="1005818"/>
                  </a:lnTo>
                  <a:lnTo>
                    <a:pt x="504063" y="1008126"/>
                  </a:lnTo>
                  <a:lnTo>
                    <a:pt x="552607" y="1005818"/>
                  </a:lnTo>
                  <a:lnTo>
                    <a:pt x="599846" y="999036"/>
                  </a:lnTo>
                  <a:lnTo>
                    <a:pt x="645568" y="987992"/>
                  </a:lnTo>
                  <a:lnTo>
                    <a:pt x="689562" y="972896"/>
                  </a:lnTo>
                  <a:lnTo>
                    <a:pt x="731617" y="953959"/>
                  </a:lnTo>
                  <a:lnTo>
                    <a:pt x="771521" y="931394"/>
                  </a:lnTo>
                  <a:lnTo>
                    <a:pt x="809064" y="905410"/>
                  </a:lnTo>
                  <a:lnTo>
                    <a:pt x="844034" y="876220"/>
                  </a:lnTo>
                  <a:lnTo>
                    <a:pt x="876220" y="844034"/>
                  </a:lnTo>
                  <a:lnTo>
                    <a:pt x="905410" y="809064"/>
                  </a:lnTo>
                  <a:lnTo>
                    <a:pt x="931394" y="771521"/>
                  </a:lnTo>
                  <a:lnTo>
                    <a:pt x="953959" y="731617"/>
                  </a:lnTo>
                  <a:lnTo>
                    <a:pt x="972896" y="689562"/>
                  </a:lnTo>
                  <a:lnTo>
                    <a:pt x="987992" y="645568"/>
                  </a:lnTo>
                  <a:lnTo>
                    <a:pt x="999036" y="599846"/>
                  </a:lnTo>
                  <a:lnTo>
                    <a:pt x="1005818" y="552607"/>
                  </a:lnTo>
                  <a:lnTo>
                    <a:pt x="1008126" y="504063"/>
                  </a:lnTo>
                  <a:lnTo>
                    <a:pt x="1005818" y="455518"/>
                  </a:lnTo>
                  <a:lnTo>
                    <a:pt x="999036" y="408279"/>
                  </a:lnTo>
                  <a:lnTo>
                    <a:pt x="987992" y="362557"/>
                  </a:lnTo>
                  <a:lnTo>
                    <a:pt x="972896" y="318563"/>
                  </a:lnTo>
                  <a:lnTo>
                    <a:pt x="953959" y="276508"/>
                  </a:lnTo>
                  <a:lnTo>
                    <a:pt x="931394" y="236604"/>
                  </a:lnTo>
                  <a:lnTo>
                    <a:pt x="905410" y="199061"/>
                  </a:lnTo>
                  <a:lnTo>
                    <a:pt x="876220" y="164091"/>
                  </a:lnTo>
                  <a:lnTo>
                    <a:pt x="844034" y="131905"/>
                  </a:lnTo>
                  <a:lnTo>
                    <a:pt x="809064" y="102715"/>
                  </a:lnTo>
                  <a:lnTo>
                    <a:pt x="771521" y="76731"/>
                  </a:lnTo>
                  <a:lnTo>
                    <a:pt x="731617" y="54166"/>
                  </a:lnTo>
                  <a:lnTo>
                    <a:pt x="689562" y="35229"/>
                  </a:lnTo>
                  <a:lnTo>
                    <a:pt x="645568" y="20133"/>
                  </a:lnTo>
                  <a:lnTo>
                    <a:pt x="599846" y="9089"/>
                  </a:lnTo>
                  <a:lnTo>
                    <a:pt x="552607" y="2307"/>
                  </a:lnTo>
                  <a:lnTo>
                    <a:pt x="504063" y="0"/>
                  </a:lnTo>
                  <a:close/>
                </a:path>
              </a:pathLst>
            </a:custGeom>
            <a:solidFill>
              <a:srgbClr val="1F6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59230" y="1290827"/>
              <a:ext cx="238506" cy="2377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8052" y="1198625"/>
              <a:ext cx="611505" cy="927735"/>
            </a:xfrm>
            <a:custGeom>
              <a:avLst/>
              <a:gdLst/>
              <a:ahLst/>
              <a:cxnLst/>
              <a:rect l="l" t="t" r="r" b="b"/>
              <a:pathLst>
                <a:path w="611505" h="927735">
                  <a:moveTo>
                    <a:pt x="286512" y="77266"/>
                  </a:moveTo>
                  <a:lnTo>
                    <a:pt x="242811" y="55295"/>
                  </a:lnTo>
                  <a:lnTo>
                    <a:pt x="197332" y="36741"/>
                  </a:lnTo>
                  <a:lnTo>
                    <a:pt x="150177" y="21780"/>
                  </a:lnTo>
                  <a:lnTo>
                    <a:pt x="101485" y="10553"/>
                  </a:lnTo>
                  <a:lnTo>
                    <a:pt x="51384" y="3251"/>
                  </a:lnTo>
                  <a:lnTo>
                    <a:pt x="0" y="0"/>
                  </a:lnTo>
                  <a:lnTo>
                    <a:pt x="0" y="58813"/>
                  </a:lnTo>
                  <a:lnTo>
                    <a:pt x="54838" y="62915"/>
                  </a:lnTo>
                  <a:lnTo>
                    <a:pt x="108242" y="72224"/>
                  </a:lnTo>
                  <a:lnTo>
                    <a:pt x="159867" y="86398"/>
                  </a:lnTo>
                  <a:lnTo>
                    <a:pt x="209384" y="105105"/>
                  </a:lnTo>
                  <a:lnTo>
                    <a:pt x="256476" y="128016"/>
                  </a:lnTo>
                  <a:lnTo>
                    <a:pt x="286512" y="77266"/>
                  </a:lnTo>
                  <a:close/>
                </a:path>
                <a:path w="611505" h="927735">
                  <a:moveTo>
                    <a:pt x="611124" y="640842"/>
                  </a:moveTo>
                  <a:lnTo>
                    <a:pt x="552310" y="640842"/>
                  </a:lnTo>
                  <a:lnTo>
                    <a:pt x="548309" y="695693"/>
                  </a:lnTo>
                  <a:lnTo>
                    <a:pt x="539242" y="749096"/>
                  </a:lnTo>
                  <a:lnTo>
                    <a:pt x="525233" y="800722"/>
                  </a:lnTo>
                  <a:lnTo>
                    <a:pt x="506463" y="850239"/>
                  </a:lnTo>
                  <a:lnTo>
                    <a:pt x="483108" y="897318"/>
                  </a:lnTo>
                  <a:lnTo>
                    <a:pt x="535012" y="927354"/>
                  </a:lnTo>
                  <a:lnTo>
                    <a:pt x="556501" y="883666"/>
                  </a:lnTo>
                  <a:lnTo>
                    <a:pt x="574725" y="838187"/>
                  </a:lnTo>
                  <a:lnTo>
                    <a:pt x="589495" y="791032"/>
                  </a:lnTo>
                  <a:lnTo>
                    <a:pt x="600608" y="742340"/>
                  </a:lnTo>
                  <a:lnTo>
                    <a:pt x="607885" y="692238"/>
                  </a:lnTo>
                  <a:lnTo>
                    <a:pt x="611124" y="640842"/>
                  </a:lnTo>
                  <a:close/>
                </a:path>
                <a:path w="611505" h="927735">
                  <a:moveTo>
                    <a:pt x="611136" y="611124"/>
                  </a:moveTo>
                  <a:lnTo>
                    <a:pt x="607898" y="560298"/>
                  </a:lnTo>
                  <a:lnTo>
                    <a:pt x="600621" y="510578"/>
                  </a:lnTo>
                  <a:lnTo>
                    <a:pt x="589495" y="462140"/>
                  </a:lnTo>
                  <a:lnTo>
                    <a:pt x="574725" y="415150"/>
                  </a:lnTo>
                  <a:lnTo>
                    <a:pt x="556501" y="369773"/>
                  </a:lnTo>
                  <a:lnTo>
                    <a:pt x="535012" y="326136"/>
                  </a:lnTo>
                  <a:lnTo>
                    <a:pt x="483120" y="356133"/>
                  </a:lnTo>
                  <a:lnTo>
                    <a:pt x="506476" y="403034"/>
                  </a:lnTo>
                  <a:lnTo>
                    <a:pt x="525246" y="452208"/>
                  </a:lnTo>
                  <a:lnTo>
                    <a:pt x="539242" y="503428"/>
                  </a:lnTo>
                  <a:lnTo>
                    <a:pt x="548322" y="556475"/>
                  </a:lnTo>
                  <a:lnTo>
                    <a:pt x="552310" y="611124"/>
                  </a:lnTo>
                  <a:lnTo>
                    <a:pt x="611136" y="611124"/>
                  </a:lnTo>
                  <a:close/>
                </a:path>
              </a:pathLst>
            </a:custGeom>
            <a:solidFill>
              <a:srgbClr val="1F6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9230" y="2121408"/>
              <a:ext cx="238506" cy="2385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3346" y="2324099"/>
              <a:ext cx="601345" cy="127635"/>
            </a:xfrm>
            <a:custGeom>
              <a:avLst/>
              <a:gdLst/>
              <a:ahLst/>
              <a:cxnLst/>
              <a:rect l="l" t="t" r="r" b="b"/>
              <a:pathLst>
                <a:path w="601344" h="127635">
                  <a:moveTo>
                    <a:pt x="284988" y="68249"/>
                  </a:moveTo>
                  <a:lnTo>
                    <a:pt x="230327" y="64262"/>
                  </a:lnTo>
                  <a:lnTo>
                    <a:pt x="177279" y="55232"/>
                  </a:lnTo>
                  <a:lnTo>
                    <a:pt x="126060" y="41351"/>
                  </a:lnTo>
                  <a:lnTo>
                    <a:pt x="76885" y="22872"/>
                  </a:lnTo>
                  <a:lnTo>
                    <a:pt x="29997" y="0"/>
                  </a:lnTo>
                  <a:lnTo>
                    <a:pt x="0" y="50901"/>
                  </a:lnTo>
                  <a:lnTo>
                    <a:pt x="43624" y="72466"/>
                  </a:lnTo>
                  <a:lnTo>
                    <a:pt x="89001" y="90754"/>
                  </a:lnTo>
                  <a:lnTo>
                    <a:pt x="135991" y="105575"/>
                  </a:lnTo>
                  <a:lnTo>
                    <a:pt x="184429" y="116725"/>
                  </a:lnTo>
                  <a:lnTo>
                    <a:pt x="234149" y="124015"/>
                  </a:lnTo>
                  <a:lnTo>
                    <a:pt x="284988" y="127254"/>
                  </a:lnTo>
                  <a:lnTo>
                    <a:pt x="284988" y="68249"/>
                  </a:lnTo>
                  <a:close/>
                </a:path>
                <a:path w="601344" h="127635">
                  <a:moveTo>
                    <a:pt x="601218" y="50901"/>
                  </a:moveTo>
                  <a:lnTo>
                    <a:pt x="571182" y="0"/>
                  </a:lnTo>
                  <a:lnTo>
                    <a:pt x="524090" y="22872"/>
                  </a:lnTo>
                  <a:lnTo>
                    <a:pt x="474573" y="41351"/>
                  </a:lnTo>
                  <a:lnTo>
                    <a:pt x="422948" y="55232"/>
                  </a:lnTo>
                  <a:lnTo>
                    <a:pt x="369544" y="64262"/>
                  </a:lnTo>
                  <a:lnTo>
                    <a:pt x="314706" y="68249"/>
                  </a:lnTo>
                  <a:lnTo>
                    <a:pt x="314706" y="127254"/>
                  </a:lnTo>
                  <a:lnTo>
                    <a:pt x="366090" y="124015"/>
                  </a:lnTo>
                  <a:lnTo>
                    <a:pt x="416191" y="116725"/>
                  </a:lnTo>
                  <a:lnTo>
                    <a:pt x="464883" y="105575"/>
                  </a:lnTo>
                  <a:lnTo>
                    <a:pt x="512038" y="90754"/>
                  </a:lnTo>
                  <a:lnTo>
                    <a:pt x="557517" y="72466"/>
                  </a:lnTo>
                  <a:lnTo>
                    <a:pt x="601218" y="50901"/>
                  </a:lnTo>
                  <a:close/>
                </a:path>
              </a:pathLst>
            </a:custGeom>
            <a:solidFill>
              <a:srgbClr val="1F6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8655" y="2121408"/>
              <a:ext cx="237744" cy="2385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6448" y="1524761"/>
              <a:ext cx="128270" cy="601345"/>
            </a:xfrm>
            <a:custGeom>
              <a:avLst/>
              <a:gdLst/>
              <a:ahLst/>
              <a:cxnLst/>
              <a:rect l="l" t="t" r="r" b="b"/>
              <a:pathLst>
                <a:path w="128270" h="601344">
                  <a:moveTo>
                    <a:pt x="128016" y="571182"/>
                  </a:moveTo>
                  <a:lnTo>
                    <a:pt x="105092" y="524103"/>
                  </a:lnTo>
                  <a:lnTo>
                    <a:pt x="86385" y="474586"/>
                  </a:lnTo>
                  <a:lnTo>
                    <a:pt x="72212" y="422960"/>
                  </a:lnTo>
                  <a:lnTo>
                    <a:pt x="62903" y="369557"/>
                  </a:lnTo>
                  <a:lnTo>
                    <a:pt x="58813" y="314706"/>
                  </a:lnTo>
                  <a:lnTo>
                    <a:pt x="0" y="314706"/>
                  </a:lnTo>
                  <a:lnTo>
                    <a:pt x="3238" y="366102"/>
                  </a:lnTo>
                  <a:lnTo>
                    <a:pt x="10541" y="416204"/>
                  </a:lnTo>
                  <a:lnTo>
                    <a:pt x="21767" y="464896"/>
                  </a:lnTo>
                  <a:lnTo>
                    <a:pt x="36728" y="512051"/>
                  </a:lnTo>
                  <a:lnTo>
                    <a:pt x="55283" y="557530"/>
                  </a:lnTo>
                  <a:lnTo>
                    <a:pt x="77266" y="601218"/>
                  </a:lnTo>
                  <a:lnTo>
                    <a:pt x="128016" y="571182"/>
                  </a:lnTo>
                  <a:close/>
                </a:path>
                <a:path w="128270" h="601344">
                  <a:moveTo>
                    <a:pt x="128016" y="29997"/>
                  </a:moveTo>
                  <a:lnTo>
                    <a:pt x="77266" y="0"/>
                  </a:lnTo>
                  <a:lnTo>
                    <a:pt x="55283" y="43637"/>
                  </a:lnTo>
                  <a:lnTo>
                    <a:pt x="36728" y="89014"/>
                  </a:lnTo>
                  <a:lnTo>
                    <a:pt x="21767" y="136004"/>
                  </a:lnTo>
                  <a:lnTo>
                    <a:pt x="10541" y="184442"/>
                  </a:lnTo>
                  <a:lnTo>
                    <a:pt x="3238" y="234162"/>
                  </a:lnTo>
                  <a:lnTo>
                    <a:pt x="0" y="284988"/>
                  </a:lnTo>
                  <a:lnTo>
                    <a:pt x="58813" y="284988"/>
                  </a:lnTo>
                  <a:lnTo>
                    <a:pt x="62915" y="230339"/>
                  </a:lnTo>
                  <a:lnTo>
                    <a:pt x="72212" y="177292"/>
                  </a:lnTo>
                  <a:lnTo>
                    <a:pt x="86385" y="126072"/>
                  </a:lnTo>
                  <a:lnTo>
                    <a:pt x="105092" y="76898"/>
                  </a:lnTo>
                  <a:lnTo>
                    <a:pt x="128016" y="29997"/>
                  </a:lnTo>
                  <a:close/>
                </a:path>
              </a:pathLst>
            </a:custGeom>
            <a:solidFill>
              <a:srgbClr val="1F6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8650" y="1290827"/>
              <a:ext cx="237744" cy="2377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3346" y="1198625"/>
              <a:ext cx="285115" cy="128270"/>
            </a:xfrm>
            <a:custGeom>
              <a:avLst/>
              <a:gdLst/>
              <a:ahLst/>
              <a:cxnLst/>
              <a:rect l="l" t="t" r="r" b="b"/>
              <a:pathLst>
                <a:path w="285115" h="128269">
                  <a:moveTo>
                    <a:pt x="284988" y="0"/>
                  </a:moveTo>
                  <a:lnTo>
                    <a:pt x="234150" y="3238"/>
                  </a:lnTo>
                  <a:lnTo>
                    <a:pt x="184435" y="10546"/>
                  </a:lnTo>
                  <a:lnTo>
                    <a:pt x="136002" y="21764"/>
                  </a:lnTo>
                  <a:lnTo>
                    <a:pt x="89012" y="36731"/>
                  </a:lnTo>
                  <a:lnTo>
                    <a:pt x="43625" y="55285"/>
                  </a:lnTo>
                  <a:lnTo>
                    <a:pt x="0" y="77266"/>
                  </a:lnTo>
                  <a:lnTo>
                    <a:pt x="28841" y="128016"/>
                  </a:lnTo>
                  <a:lnTo>
                    <a:pt x="76304" y="105098"/>
                  </a:lnTo>
                  <a:lnTo>
                    <a:pt x="125817" y="86387"/>
                  </a:lnTo>
                  <a:lnTo>
                    <a:pt x="177213" y="72214"/>
                  </a:lnTo>
                  <a:lnTo>
                    <a:pt x="230325" y="62912"/>
                  </a:lnTo>
                  <a:lnTo>
                    <a:pt x="284988" y="58813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1F608B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40256" y="3321558"/>
            <a:ext cx="1252855" cy="1252855"/>
            <a:chOff x="540256" y="3321558"/>
            <a:chExt cx="1252855" cy="1252855"/>
          </a:xfrm>
        </p:grpSpPr>
        <p:sp>
          <p:nvSpPr>
            <p:cNvPr id="13" name="object 13"/>
            <p:cNvSpPr/>
            <p:nvPr/>
          </p:nvSpPr>
          <p:spPr>
            <a:xfrm>
              <a:off x="656082" y="3436620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80" h="1008379">
                  <a:moveTo>
                    <a:pt x="504063" y="0"/>
                  </a:moveTo>
                  <a:lnTo>
                    <a:pt x="455518" y="2307"/>
                  </a:lnTo>
                  <a:lnTo>
                    <a:pt x="408279" y="9089"/>
                  </a:lnTo>
                  <a:lnTo>
                    <a:pt x="362557" y="20133"/>
                  </a:lnTo>
                  <a:lnTo>
                    <a:pt x="318563" y="35229"/>
                  </a:lnTo>
                  <a:lnTo>
                    <a:pt x="276508" y="54166"/>
                  </a:lnTo>
                  <a:lnTo>
                    <a:pt x="236604" y="76731"/>
                  </a:lnTo>
                  <a:lnTo>
                    <a:pt x="199061" y="102715"/>
                  </a:lnTo>
                  <a:lnTo>
                    <a:pt x="164091" y="131905"/>
                  </a:lnTo>
                  <a:lnTo>
                    <a:pt x="131905" y="164091"/>
                  </a:lnTo>
                  <a:lnTo>
                    <a:pt x="102715" y="199061"/>
                  </a:lnTo>
                  <a:lnTo>
                    <a:pt x="76731" y="236604"/>
                  </a:lnTo>
                  <a:lnTo>
                    <a:pt x="54166" y="276508"/>
                  </a:lnTo>
                  <a:lnTo>
                    <a:pt x="35229" y="318563"/>
                  </a:lnTo>
                  <a:lnTo>
                    <a:pt x="20133" y="362557"/>
                  </a:lnTo>
                  <a:lnTo>
                    <a:pt x="9089" y="408279"/>
                  </a:lnTo>
                  <a:lnTo>
                    <a:pt x="2307" y="455518"/>
                  </a:lnTo>
                  <a:lnTo>
                    <a:pt x="0" y="504062"/>
                  </a:lnTo>
                  <a:lnTo>
                    <a:pt x="2307" y="552607"/>
                  </a:lnTo>
                  <a:lnTo>
                    <a:pt x="9089" y="599846"/>
                  </a:lnTo>
                  <a:lnTo>
                    <a:pt x="20133" y="645568"/>
                  </a:lnTo>
                  <a:lnTo>
                    <a:pt x="35229" y="689562"/>
                  </a:lnTo>
                  <a:lnTo>
                    <a:pt x="54166" y="731617"/>
                  </a:lnTo>
                  <a:lnTo>
                    <a:pt x="76731" y="771521"/>
                  </a:lnTo>
                  <a:lnTo>
                    <a:pt x="102715" y="809064"/>
                  </a:lnTo>
                  <a:lnTo>
                    <a:pt x="131905" y="844034"/>
                  </a:lnTo>
                  <a:lnTo>
                    <a:pt x="164091" y="876220"/>
                  </a:lnTo>
                  <a:lnTo>
                    <a:pt x="199061" y="905410"/>
                  </a:lnTo>
                  <a:lnTo>
                    <a:pt x="236604" y="931394"/>
                  </a:lnTo>
                  <a:lnTo>
                    <a:pt x="276508" y="953959"/>
                  </a:lnTo>
                  <a:lnTo>
                    <a:pt x="318563" y="972896"/>
                  </a:lnTo>
                  <a:lnTo>
                    <a:pt x="362557" y="987992"/>
                  </a:lnTo>
                  <a:lnTo>
                    <a:pt x="408279" y="999036"/>
                  </a:lnTo>
                  <a:lnTo>
                    <a:pt x="455518" y="1005818"/>
                  </a:lnTo>
                  <a:lnTo>
                    <a:pt x="504063" y="1008125"/>
                  </a:lnTo>
                  <a:lnTo>
                    <a:pt x="552607" y="1005818"/>
                  </a:lnTo>
                  <a:lnTo>
                    <a:pt x="599846" y="999036"/>
                  </a:lnTo>
                  <a:lnTo>
                    <a:pt x="645568" y="987992"/>
                  </a:lnTo>
                  <a:lnTo>
                    <a:pt x="689562" y="972896"/>
                  </a:lnTo>
                  <a:lnTo>
                    <a:pt x="731617" y="953959"/>
                  </a:lnTo>
                  <a:lnTo>
                    <a:pt x="771521" y="931394"/>
                  </a:lnTo>
                  <a:lnTo>
                    <a:pt x="809064" y="905410"/>
                  </a:lnTo>
                  <a:lnTo>
                    <a:pt x="844034" y="876220"/>
                  </a:lnTo>
                  <a:lnTo>
                    <a:pt x="876220" y="844034"/>
                  </a:lnTo>
                  <a:lnTo>
                    <a:pt x="905410" y="809064"/>
                  </a:lnTo>
                  <a:lnTo>
                    <a:pt x="931394" y="771521"/>
                  </a:lnTo>
                  <a:lnTo>
                    <a:pt x="953959" y="731617"/>
                  </a:lnTo>
                  <a:lnTo>
                    <a:pt x="972896" y="689562"/>
                  </a:lnTo>
                  <a:lnTo>
                    <a:pt x="987992" y="645568"/>
                  </a:lnTo>
                  <a:lnTo>
                    <a:pt x="999036" y="599846"/>
                  </a:lnTo>
                  <a:lnTo>
                    <a:pt x="1005818" y="552607"/>
                  </a:lnTo>
                  <a:lnTo>
                    <a:pt x="1008126" y="504062"/>
                  </a:lnTo>
                  <a:lnTo>
                    <a:pt x="1005818" y="455518"/>
                  </a:lnTo>
                  <a:lnTo>
                    <a:pt x="999036" y="408279"/>
                  </a:lnTo>
                  <a:lnTo>
                    <a:pt x="987992" y="362557"/>
                  </a:lnTo>
                  <a:lnTo>
                    <a:pt x="972896" y="318563"/>
                  </a:lnTo>
                  <a:lnTo>
                    <a:pt x="953959" y="276508"/>
                  </a:lnTo>
                  <a:lnTo>
                    <a:pt x="931394" y="236604"/>
                  </a:lnTo>
                  <a:lnTo>
                    <a:pt x="905410" y="199061"/>
                  </a:lnTo>
                  <a:lnTo>
                    <a:pt x="876220" y="164091"/>
                  </a:lnTo>
                  <a:lnTo>
                    <a:pt x="844034" y="131905"/>
                  </a:lnTo>
                  <a:lnTo>
                    <a:pt x="809064" y="102715"/>
                  </a:lnTo>
                  <a:lnTo>
                    <a:pt x="771521" y="76731"/>
                  </a:lnTo>
                  <a:lnTo>
                    <a:pt x="731617" y="54166"/>
                  </a:lnTo>
                  <a:lnTo>
                    <a:pt x="689562" y="35229"/>
                  </a:lnTo>
                  <a:lnTo>
                    <a:pt x="645568" y="20133"/>
                  </a:lnTo>
                  <a:lnTo>
                    <a:pt x="599846" y="9089"/>
                  </a:lnTo>
                  <a:lnTo>
                    <a:pt x="552607" y="2307"/>
                  </a:lnTo>
                  <a:lnTo>
                    <a:pt x="5040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3040" y="3413760"/>
              <a:ext cx="239268" cy="2377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1862" y="3321557"/>
              <a:ext cx="611505" cy="927735"/>
            </a:xfrm>
            <a:custGeom>
              <a:avLst/>
              <a:gdLst/>
              <a:ahLst/>
              <a:cxnLst/>
              <a:rect l="l" t="t" r="r" b="b"/>
              <a:pathLst>
                <a:path w="611505" h="927735">
                  <a:moveTo>
                    <a:pt x="286512" y="77266"/>
                  </a:moveTo>
                  <a:lnTo>
                    <a:pt x="242811" y="55295"/>
                  </a:lnTo>
                  <a:lnTo>
                    <a:pt x="197332" y="36741"/>
                  </a:lnTo>
                  <a:lnTo>
                    <a:pt x="150177" y="21780"/>
                  </a:lnTo>
                  <a:lnTo>
                    <a:pt x="101485" y="10553"/>
                  </a:lnTo>
                  <a:lnTo>
                    <a:pt x="51384" y="3251"/>
                  </a:lnTo>
                  <a:lnTo>
                    <a:pt x="0" y="0"/>
                  </a:lnTo>
                  <a:lnTo>
                    <a:pt x="0" y="58813"/>
                  </a:lnTo>
                  <a:lnTo>
                    <a:pt x="54838" y="62915"/>
                  </a:lnTo>
                  <a:lnTo>
                    <a:pt x="108242" y="72224"/>
                  </a:lnTo>
                  <a:lnTo>
                    <a:pt x="159867" y="86398"/>
                  </a:lnTo>
                  <a:lnTo>
                    <a:pt x="209384" y="105105"/>
                  </a:lnTo>
                  <a:lnTo>
                    <a:pt x="256476" y="128016"/>
                  </a:lnTo>
                  <a:lnTo>
                    <a:pt x="286512" y="77266"/>
                  </a:lnTo>
                  <a:close/>
                </a:path>
                <a:path w="611505" h="927735">
                  <a:moveTo>
                    <a:pt x="611124" y="640842"/>
                  </a:moveTo>
                  <a:lnTo>
                    <a:pt x="552310" y="640842"/>
                  </a:lnTo>
                  <a:lnTo>
                    <a:pt x="548309" y="695693"/>
                  </a:lnTo>
                  <a:lnTo>
                    <a:pt x="539242" y="749096"/>
                  </a:lnTo>
                  <a:lnTo>
                    <a:pt x="525233" y="800722"/>
                  </a:lnTo>
                  <a:lnTo>
                    <a:pt x="506463" y="850239"/>
                  </a:lnTo>
                  <a:lnTo>
                    <a:pt x="483108" y="897318"/>
                  </a:lnTo>
                  <a:lnTo>
                    <a:pt x="535012" y="927354"/>
                  </a:lnTo>
                  <a:lnTo>
                    <a:pt x="556501" y="883666"/>
                  </a:lnTo>
                  <a:lnTo>
                    <a:pt x="574725" y="838187"/>
                  </a:lnTo>
                  <a:lnTo>
                    <a:pt x="589495" y="791032"/>
                  </a:lnTo>
                  <a:lnTo>
                    <a:pt x="600608" y="742340"/>
                  </a:lnTo>
                  <a:lnTo>
                    <a:pt x="607885" y="692238"/>
                  </a:lnTo>
                  <a:lnTo>
                    <a:pt x="611124" y="640842"/>
                  </a:lnTo>
                  <a:close/>
                </a:path>
                <a:path w="611505" h="927735">
                  <a:moveTo>
                    <a:pt x="611124" y="611124"/>
                  </a:moveTo>
                  <a:lnTo>
                    <a:pt x="607885" y="560298"/>
                  </a:lnTo>
                  <a:lnTo>
                    <a:pt x="600608" y="510578"/>
                  </a:lnTo>
                  <a:lnTo>
                    <a:pt x="589483" y="462140"/>
                  </a:lnTo>
                  <a:lnTo>
                    <a:pt x="574713" y="415150"/>
                  </a:lnTo>
                  <a:lnTo>
                    <a:pt x="556488" y="369773"/>
                  </a:lnTo>
                  <a:lnTo>
                    <a:pt x="535000" y="326136"/>
                  </a:lnTo>
                  <a:lnTo>
                    <a:pt x="483108" y="356133"/>
                  </a:lnTo>
                  <a:lnTo>
                    <a:pt x="506463" y="403034"/>
                  </a:lnTo>
                  <a:lnTo>
                    <a:pt x="525233" y="452208"/>
                  </a:lnTo>
                  <a:lnTo>
                    <a:pt x="539229" y="503428"/>
                  </a:lnTo>
                  <a:lnTo>
                    <a:pt x="548309" y="556475"/>
                  </a:lnTo>
                  <a:lnTo>
                    <a:pt x="552297" y="611124"/>
                  </a:lnTo>
                  <a:lnTo>
                    <a:pt x="611124" y="61112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63040" y="4244340"/>
              <a:ext cx="239268" cy="2385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7156" y="4447794"/>
              <a:ext cx="601345" cy="127000"/>
            </a:xfrm>
            <a:custGeom>
              <a:avLst/>
              <a:gdLst/>
              <a:ahLst/>
              <a:cxnLst/>
              <a:rect l="l" t="t" r="r" b="b"/>
              <a:pathLst>
                <a:path w="601344" h="127000">
                  <a:moveTo>
                    <a:pt x="284988" y="67843"/>
                  </a:moveTo>
                  <a:lnTo>
                    <a:pt x="230327" y="63881"/>
                  </a:lnTo>
                  <a:lnTo>
                    <a:pt x="177279" y="54902"/>
                  </a:lnTo>
                  <a:lnTo>
                    <a:pt x="126060" y="41109"/>
                  </a:lnTo>
                  <a:lnTo>
                    <a:pt x="76885" y="22745"/>
                  </a:lnTo>
                  <a:lnTo>
                    <a:pt x="29997" y="0"/>
                  </a:lnTo>
                  <a:lnTo>
                    <a:pt x="0" y="50596"/>
                  </a:lnTo>
                  <a:lnTo>
                    <a:pt x="43624" y="72034"/>
                  </a:lnTo>
                  <a:lnTo>
                    <a:pt x="89001" y="90208"/>
                  </a:lnTo>
                  <a:lnTo>
                    <a:pt x="135991" y="104940"/>
                  </a:lnTo>
                  <a:lnTo>
                    <a:pt x="184429" y="116027"/>
                  </a:lnTo>
                  <a:lnTo>
                    <a:pt x="234149" y="123278"/>
                  </a:lnTo>
                  <a:lnTo>
                    <a:pt x="284988" y="126492"/>
                  </a:lnTo>
                  <a:lnTo>
                    <a:pt x="284988" y="67843"/>
                  </a:lnTo>
                  <a:close/>
                </a:path>
                <a:path w="601344" h="127000">
                  <a:moveTo>
                    <a:pt x="601218" y="50596"/>
                  </a:moveTo>
                  <a:lnTo>
                    <a:pt x="571182" y="0"/>
                  </a:lnTo>
                  <a:lnTo>
                    <a:pt x="524090" y="22745"/>
                  </a:lnTo>
                  <a:lnTo>
                    <a:pt x="474573" y="41109"/>
                  </a:lnTo>
                  <a:lnTo>
                    <a:pt x="422948" y="54902"/>
                  </a:lnTo>
                  <a:lnTo>
                    <a:pt x="369544" y="63881"/>
                  </a:lnTo>
                  <a:lnTo>
                    <a:pt x="314706" y="67843"/>
                  </a:lnTo>
                  <a:lnTo>
                    <a:pt x="314706" y="126492"/>
                  </a:lnTo>
                  <a:lnTo>
                    <a:pt x="366090" y="123278"/>
                  </a:lnTo>
                  <a:lnTo>
                    <a:pt x="416191" y="116027"/>
                  </a:lnTo>
                  <a:lnTo>
                    <a:pt x="464883" y="104940"/>
                  </a:lnTo>
                  <a:lnTo>
                    <a:pt x="512038" y="90208"/>
                  </a:lnTo>
                  <a:lnTo>
                    <a:pt x="557517" y="72034"/>
                  </a:lnTo>
                  <a:lnTo>
                    <a:pt x="601218" y="5059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463" y="4244340"/>
              <a:ext cx="238506" cy="2385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245" y="3647693"/>
              <a:ext cx="128905" cy="601345"/>
            </a:xfrm>
            <a:custGeom>
              <a:avLst/>
              <a:gdLst/>
              <a:ahLst/>
              <a:cxnLst/>
              <a:rect l="l" t="t" r="r" b="b"/>
              <a:pathLst>
                <a:path w="128904" h="601345">
                  <a:moveTo>
                    <a:pt x="128778" y="29997"/>
                  </a:moveTo>
                  <a:lnTo>
                    <a:pt x="77736" y="0"/>
                  </a:lnTo>
                  <a:lnTo>
                    <a:pt x="55626" y="43637"/>
                  </a:lnTo>
                  <a:lnTo>
                    <a:pt x="36957" y="89014"/>
                  </a:lnTo>
                  <a:lnTo>
                    <a:pt x="21907" y="136004"/>
                  </a:lnTo>
                  <a:lnTo>
                    <a:pt x="10617" y="184442"/>
                  </a:lnTo>
                  <a:lnTo>
                    <a:pt x="3263" y="234162"/>
                  </a:lnTo>
                  <a:lnTo>
                    <a:pt x="0" y="284988"/>
                  </a:lnTo>
                  <a:lnTo>
                    <a:pt x="59169" y="284988"/>
                  </a:lnTo>
                  <a:lnTo>
                    <a:pt x="63296" y="230339"/>
                  </a:lnTo>
                  <a:lnTo>
                    <a:pt x="72656" y="177292"/>
                  </a:lnTo>
                  <a:lnTo>
                    <a:pt x="86906" y="126072"/>
                  </a:lnTo>
                  <a:lnTo>
                    <a:pt x="105727" y="76898"/>
                  </a:lnTo>
                  <a:lnTo>
                    <a:pt x="128778" y="29997"/>
                  </a:lnTo>
                  <a:close/>
                </a:path>
                <a:path w="128904" h="601345">
                  <a:moveTo>
                    <a:pt x="128790" y="571182"/>
                  </a:moveTo>
                  <a:lnTo>
                    <a:pt x="105727" y="524103"/>
                  </a:lnTo>
                  <a:lnTo>
                    <a:pt x="86906" y="474586"/>
                  </a:lnTo>
                  <a:lnTo>
                    <a:pt x="72656" y="422960"/>
                  </a:lnTo>
                  <a:lnTo>
                    <a:pt x="63296" y="369557"/>
                  </a:lnTo>
                  <a:lnTo>
                    <a:pt x="59182" y="314706"/>
                  </a:lnTo>
                  <a:lnTo>
                    <a:pt x="12" y="314706"/>
                  </a:lnTo>
                  <a:lnTo>
                    <a:pt x="3263" y="366102"/>
                  </a:lnTo>
                  <a:lnTo>
                    <a:pt x="10617" y="416204"/>
                  </a:lnTo>
                  <a:lnTo>
                    <a:pt x="21907" y="464896"/>
                  </a:lnTo>
                  <a:lnTo>
                    <a:pt x="36957" y="512051"/>
                  </a:lnTo>
                  <a:lnTo>
                    <a:pt x="55626" y="557530"/>
                  </a:lnTo>
                  <a:lnTo>
                    <a:pt x="77749" y="601218"/>
                  </a:lnTo>
                  <a:lnTo>
                    <a:pt x="128790" y="571182"/>
                  </a:lnTo>
                  <a:close/>
                </a:path>
              </a:pathLst>
            </a:custGeom>
            <a:solidFill>
              <a:srgbClr val="FFC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2460" y="3413760"/>
              <a:ext cx="238506" cy="2377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7156" y="3321558"/>
              <a:ext cx="285115" cy="128270"/>
            </a:xfrm>
            <a:custGeom>
              <a:avLst/>
              <a:gdLst/>
              <a:ahLst/>
              <a:cxnLst/>
              <a:rect l="l" t="t" r="r" b="b"/>
              <a:pathLst>
                <a:path w="285115" h="128270">
                  <a:moveTo>
                    <a:pt x="284988" y="0"/>
                  </a:moveTo>
                  <a:lnTo>
                    <a:pt x="234150" y="3238"/>
                  </a:lnTo>
                  <a:lnTo>
                    <a:pt x="184435" y="10546"/>
                  </a:lnTo>
                  <a:lnTo>
                    <a:pt x="136002" y="21764"/>
                  </a:lnTo>
                  <a:lnTo>
                    <a:pt x="89012" y="36731"/>
                  </a:lnTo>
                  <a:lnTo>
                    <a:pt x="43625" y="55285"/>
                  </a:lnTo>
                  <a:lnTo>
                    <a:pt x="0" y="77266"/>
                  </a:lnTo>
                  <a:lnTo>
                    <a:pt x="28841" y="128016"/>
                  </a:lnTo>
                  <a:lnTo>
                    <a:pt x="76304" y="105098"/>
                  </a:lnTo>
                  <a:lnTo>
                    <a:pt x="125817" y="86387"/>
                  </a:lnTo>
                  <a:lnTo>
                    <a:pt x="177213" y="72214"/>
                  </a:lnTo>
                  <a:lnTo>
                    <a:pt x="230325" y="62912"/>
                  </a:lnTo>
                  <a:lnTo>
                    <a:pt x="284988" y="58813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FFC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7163" y="3717810"/>
              <a:ext cx="290830" cy="386715"/>
            </a:xfrm>
            <a:custGeom>
              <a:avLst/>
              <a:gdLst/>
              <a:ahLst/>
              <a:cxnLst/>
              <a:rect l="l" t="t" r="r" b="b"/>
              <a:pathLst>
                <a:path w="290830" h="386714">
                  <a:moveTo>
                    <a:pt x="169164" y="122948"/>
                  </a:moveTo>
                  <a:lnTo>
                    <a:pt x="166636" y="120383"/>
                  </a:lnTo>
                  <a:lnTo>
                    <a:pt x="51168" y="120383"/>
                  </a:lnTo>
                  <a:lnTo>
                    <a:pt x="48006" y="122948"/>
                  </a:lnTo>
                  <a:lnTo>
                    <a:pt x="48006" y="130009"/>
                  </a:lnTo>
                  <a:lnTo>
                    <a:pt x="51168" y="132575"/>
                  </a:lnTo>
                  <a:lnTo>
                    <a:pt x="166636" y="132575"/>
                  </a:lnTo>
                  <a:lnTo>
                    <a:pt x="169164" y="130009"/>
                  </a:lnTo>
                  <a:lnTo>
                    <a:pt x="169164" y="122948"/>
                  </a:lnTo>
                  <a:close/>
                </a:path>
                <a:path w="290830" h="386714">
                  <a:moveTo>
                    <a:pt x="169176" y="65811"/>
                  </a:moveTo>
                  <a:lnTo>
                    <a:pt x="163499" y="60185"/>
                  </a:lnTo>
                  <a:lnTo>
                    <a:pt x="53695" y="60185"/>
                  </a:lnTo>
                  <a:lnTo>
                    <a:pt x="48018" y="65811"/>
                  </a:lnTo>
                  <a:lnTo>
                    <a:pt x="48018" y="78943"/>
                  </a:lnTo>
                  <a:lnTo>
                    <a:pt x="53695" y="84569"/>
                  </a:lnTo>
                  <a:lnTo>
                    <a:pt x="163499" y="84569"/>
                  </a:lnTo>
                  <a:lnTo>
                    <a:pt x="169176" y="78943"/>
                  </a:lnTo>
                  <a:lnTo>
                    <a:pt x="169176" y="65811"/>
                  </a:lnTo>
                  <a:close/>
                </a:path>
                <a:path w="290830" h="386714">
                  <a:moveTo>
                    <a:pt x="230124" y="196100"/>
                  </a:moveTo>
                  <a:lnTo>
                    <a:pt x="226961" y="193535"/>
                  </a:lnTo>
                  <a:lnTo>
                    <a:pt x="51168" y="193535"/>
                  </a:lnTo>
                  <a:lnTo>
                    <a:pt x="48006" y="196100"/>
                  </a:lnTo>
                  <a:lnTo>
                    <a:pt x="48006" y="203161"/>
                  </a:lnTo>
                  <a:lnTo>
                    <a:pt x="51168" y="205727"/>
                  </a:lnTo>
                  <a:lnTo>
                    <a:pt x="226961" y="205727"/>
                  </a:lnTo>
                  <a:lnTo>
                    <a:pt x="230124" y="203161"/>
                  </a:lnTo>
                  <a:lnTo>
                    <a:pt x="230124" y="196100"/>
                  </a:lnTo>
                  <a:close/>
                </a:path>
                <a:path w="290830" h="386714">
                  <a:moveTo>
                    <a:pt x="241554" y="232397"/>
                  </a:moveTo>
                  <a:lnTo>
                    <a:pt x="238404" y="229349"/>
                  </a:lnTo>
                  <a:lnTo>
                    <a:pt x="51168" y="229349"/>
                  </a:lnTo>
                  <a:lnTo>
                    <a:pt x="48006" y="232397"/>
                  </a:lnTo>
                  <a:lnTo>
                    <a:pt x="48006" y="238493"/>
                  </a:lnTo>
                  <a:lnTo>
                    <a:pt x="51168" y="241541"/>
                  </a:lnTo>
                  <a:lnTo>
                    <a:pt x="238404" y="241541"/>
                  </a:lnTo>
                  <a:lnTo>
                    <a:pt x="241554" y="238493"/>
                  </a:lnTo>
                  <a:lnTo>
                    <a:pt x="241554" y="232397"/>
                  </a:lnTo>
                  <a:close/>
                </a:path>
                <a:path w="290830" h="386714">
                  <a:moveTo>
                    <a:pt x="241566" y="160121"/>
                  </a:moveTo>
                  <a:lnTo>
                    <a:pt x="238417" y="157721"/>
                  </a:lnTo>
                  <a:lnTo>
                    <a:pt x="51168" y="157721"/>
                  </a:lnTo>
                  <a:lnTo>
                    <a:pt x="48018" y="160121"/>
                  </a:lnTo>
                  <a:lnTo>
                    <a:pt x="48018" y="166141"/>
                  </a:lnTo>
                  <a:lnTo>
                    <a:pt x="51168" y="169151"/>
                  </a:lnTo>
                  <a:lnTo>
                    <a:pt x="238417" y="169151"/>
                  </a:lnTo>
                  <a:lnTo>
                    <a:pt x="241566" y="166141"/>
                  </a:lnTo>
                  <a:lnTo>
                    <a:pt x="241566" y="160121"/>
                  </a:lnTo>
                  <a:close/>
                </a:path>
                <a:path w="290830" h="386714">
                  <a:moveTo>
                    <a:pt x="243840" y="306590"/>
                  </a:moveTo>
                  <a:lnTo>
                    <a:pt x="241312" y="304025"/>
                  </a:lnTo>
                  <a:lnTo>
                    <a:pt x="52819" y="304025"/>
                  </a:lnTo>
                  <a:lnTo>
                    <a:pt x="50292" y="306590"/>
                  </a:lnTo>
                  <a:lnTo>
                    <a:pt x="50292" y="313651"/>
                  </a:lnTo>
                  <a:lnTo>
                    <a:pt x="52819" y="316217"/>
                  </a:lnTo>
                  <a:lnTo>
                    <a:pt x="241312" y="316217"/>
                  </a:lnTo>
                  <a:lnTo>
                    <a:pt x="243840" y="313651"/>
                  </a:lnTo>
                  <a:lnTo>
                    <a:pt x="243840" y="306590"/>
                  </a:lnTo>
                  <a:close/>
                </a:path>
                <a:path w="290830" h="386714">
                  <a:moveTo>
                    <a:pt x="243852" y="271221"/>
                  </a:moveTo>
                  <a:lnTo>
                    <a:pt x="241325" y="268211"/>
                  </a:lnTo>
                  <a:lnTo>
                    <a:pt x="52832" y="268211"/>
                  </a:lnTo>
                  <a:lnTo>
                    <a:pt x="50304" y="271221"/>
                  </a:lnTo>
                  <a:lnTo>
                    <a:pt x="50304" y="277241"/>
                  </a:lnTo>
                  <a:lnTo>
                    <a:pt x="52832" y="279641"/>
                  </a:lnTo>
                  <a:lnTo>
                    <a:pt x="241325" y="279641"/>
                  </a:lnTo>
                  <a:lnTo>
                    <a:pt x="243852" y="277241"/>
                  </a:lnTo>
                  <a:lnTo>
                    <a:pt x="243852" y="271221"/>
                  </a:lnTo>
                  <a:close/>
                </a:path>
                <a:path w="290830" h="386714">
                  <a:moveTo>
                    <a:pt x="290322" y="96583"/>
                  </a:moveTo>
                  <a:lnTo>
                    <a:pt x="289280" y="88887"/>
                  </a:lnTo>
                  <a:lnTo>
                    <a:pt x="286880" y="84582"/>
                  </a:lnTo>
                  <a:lnTo>
                    <a:pt x="281940" y="75755"/>
                  </a:lnTo>
                  <a:lnTo>
                    <a:pt x="266293" y="56121"/>
                  </a:lnTo>
                  <a:lnTo>
                    <a:pt x="266293" y="108572"/>
                  </a:lnTo>
                  <a:lnTo>
                    <a:pt x="266293" y="357289"/>
                  </a:lnTo>
                  <a:lnTo>
                    <a:pt x="260591" y="362343"/>
                  </a:lnTo>
                  <a:lnTo>
                    <a:pt x="29730" y="362343"/>
                  </a:lnTo>
                  <a:lnTo>
                    <a:pt x="24041" y="357289"/>
                  </a:lnTo>
                  <a:lnTo>
                    <a:pt x="24041" y="29667"/>
                  </a:lnTo>
                  <a:lnTo>
                    <a:pt x="29730" y="23977"/>
                  </a:lnTo>
                  <a:lnTo>
                    <a:pt x="193548" y="23977"/>
                  </a:lnTo>
                  <a:lnTo>
                    <a:pt x="193548" y="108572"/>
                  </a:lnTo>
                  <a:lnTo>
                    <a:pt x="266293" y="108572"/>
                  </a:lnTo>
                  <a:lnTo>
                    <a:pt x="266293" y="56121"/>
                  </a:lnTo>
                  <a:lnTo>
                    <a:pt x="262039" y="50774"/>
                  </a:lnTo>
                  <a:lnTo>
                    <a:pt x="258699" y="47053"/>
                  </a:lnTo>
                  <a:lnTo>
                    <a:pt x="258699" y="84582"/>
                  </a:lnTo>
                  <a:lnTo>
                    <a:pt x="217589" y="84582"/>
                  </a:lnTo>
                  <a:lnTo>
                    <a:pt x="217589" y="37236"/>
                  </a:lnTo>
                  <a:lnTo>
                    <a:pt x="227838" y="48374"/>
                  </a:lnTo>
                  <a:lnTo>
                    <a:pt x="238861" y="60909"/>
                  </a:lnTo>
                  <a:lnTo>
                    <a:pt x="249516" y="73456"/>
                  </a:lnTo>
                  <a:lnTo>
                    <a:pt x="258699" y="84582"/>
                  </a:lnTo>
                  <a:lnTo>
                    <a:pt x="258699" y="47053"/>
                  </a:lnTo>
                  <a:lnTo>
                    <a:pt x="249897" y="37236"/>
                  </a:lnTo>
                  <a:lnTo>
                    <a:pt x="237998" y="23977"/>
                  </a:lnTo>
                  <a:lnTo>
                    <a:pt x="223278" y="7569"/>
                  </a:lnTo>
                  <a:lnTo>
                    <a:pt x="218846" y="2514"/>
                  </a:lnTo>
                  <a:lnTo>
                    <a:pt x="212521" y="0"/>
                  </a:lnTo>
                  <a:lnTo>
                    <a:pt x="36055" y="0"/>
                  </a:lnTo>
                  <a:lnTo>
                    <a:pt x="22148" y="2781"/>
                  </a:lnTo>
                  <a:lnTo>
                    <a:pt x="10680" y="10414"/>
                  </a:lnTo>
                  <a:lnTo>
                    <a:pt x="2882" y="21844"/>
                  </a:lnTo>
                  <a:lnTo>
                    <a:pt x="0" y="35979"/>
                  </a:lnTo>
                  <a:lnTo>
                    <a:pt x="0" y="350342"/>
                  </a:lnTo>
                  <a:lnTo>
                    <a:pt x="2882" y="364502"/>
                  </a:lnTo>
                  <a:lnTo>
                    <a:pt x="10680" y="375920"/>
                  </a:lnTo>
                  <a:lnTo>
                    <a:pt x="22148" y="383552"/>
                  </a:lnTo>
                  <a:lnTo>
                    <a:pt x="36055" y="386334"/>
                  </a:lnTo>
                  <a:lnTo>
                    <a:pt x="254266" y="386334"/>
                  </a:lnTo>
                  <a:lnTo>
                    <a:pt x="268439" y="383552"/>
                  </a:lnTo>
                  <a:lnTo>
                    <a:pt x="279895" y="375920"/>
                  </a:lnTo>
                  <a:lnTo>
                    <a:pt x="287540" y="364502"/>
                  </a:lnTo>
                  <a:lnTo>
                    <a:pt x="287959" y="362343"/>
                  </a:lnTo>
                  <a:lnTo>
                    <a:pt x="290322" y="350342"/>
                  </a:lnTo>
                  <a:lnTo>
                    <a:pt x="290322" y="965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947915" y="1628393"/>
            <a:ext cx="401955" cy="382905"/>
          </a:xfrm>
          <a:custGeom>
            <a:avLst/>
            <a:gdLst/>
            <a:ahLst/>
            <a:cxnLst/>
            <a:rect l="l" t="t" r="r" b="b"/>
            <a:pathLst>
              <a:path w="401955" h="382905">
                <a:moveTo>
                  <a:pt x="125742" y="103860"/>
                </a:moveTo>
                <a:lnTo>
                  <a:pt x="121450" y="99822"/>
                </a:lnTo>
                <a:lnTo>
                  <a:pt x="91922" y="99822"/>
                </a:lnTo>
                <a:lnTo>
                  <a:pt x="87642" y="103860"/>
                </a:lnTo>
                <a:lnTo>
                  <a:pt x="87642" y="221513"/>
                </a:lnTo>
                <a:lnTo>
                  <a:pt x="91922" y="225552"/>
                </a:lnTo>
                <a:lnTo>
                  <a:pt x="121450" y="225552"/>
                </a:lnTo>
                <a:lnTo>
                  <a:pt x="125742" y="221513"/>
                </a:lnTo>
                <a:lnTo>
                  <a:pt x="125742" y="103860"/>
                </a:lnTo>
                <a:close/>
              </a:path>
              <a:path w="401955" h="382905">
                <a:moveTo>
                  <a:pt x="188226" y="154876"/>
                </a:moveTo>
                <a:lnTo>
                  <a:pt x="183883" y="150876"/>
                </a:lnTo>
                <a:lnTo>
                  <a:pt x="154457" y="150876"/>
                </a:lnTo>
                <a:lnTo>
                  <a:pt x="150126" y="154876"/>
                </a:lnTo>
                <a:lnTo>
                  <a:pt x="150126" y="221322"/>
                </a:lnTo>
                <a:lnTo>
                  <a:pt x="154457" y="225552"/>
                </a:lnTo>
                <a:lnTo>
                  <a:pt x="183883" y="225552"/>
                </a:lnTo>
                <a:lnTo>
                  <a:pt x="188226" y="221322"/>
                </a:lnTo>
                <a:lnTo>
                  <a:pt x="188226" y="154876"/>
                </a:lnTo>
                <a:close/>
              </a:path>
              <a:path w="401955" h="382905">
                <a:moveTo>
                  <a:pt x="219468" y="275844"/>
                </a:moveTo>
                <a:lnTo>
                  <a:pt x="218186" y="269494"/>
                </a:lnTo>
                <a:lnTo>
                  <a:pt x="217982" y="268478"/>
                </a:lnTo>
                <a:lnTo>
                  <a:pt x="213956" y="262420"/>
                </a:lnTo>
                <a:lnTo>
                  <a:pt x="208026" y="258305"/>
                </a:lnTo>
                <a:lnTo>
                  <a:pt x="207022" y="258102"/>
                </a:lnTo>
                <a:lnTo>
                  <a:pt x="207022" y="272440"/>
                </a:lnTo>
                <a:lnTo>
                  <a:pt x="207022" y="279476"/>
                </a:lnTo>
                <a:lnTo>
                  <a:pt x="204127" y="282194"/>
                </a:lnTo>
                <a:lnTo>
                  <a:pt x="197243" y="282194"/>
                </a:lnTo>
                <a:lnTo>
                  <a:pt x="194576" y="279476"/>
                </a:lnTo>
                <a:lnTo>
                  <a:pt x="194576" y="272440"/>
                </a:lnTo>
                <a:lnTo>
                  <a:pt x="197243" y="269494"/>
                </a:lnTo>
                <a:lnTo>
                  <a:pt x="204127" y="269494"/>
                </a:lnTo>
                <a:lnTo>
                  <a:pt x="207022" y="272440"/>
                </a:lnTo>
                <a:lnTo>
                  <a:pt x="207022" y="258102"/>
                </a:lnTo>
                <a:lnTo>
                  <a:pt x="182130" y="275844"/>
                </a:lnTo>
                <a:lnTo>
                  <a:pt x="183603" y="283324"/>
                </a:lnTo>
                <a:lnTo>
                  <a:pt x="187629" y="289369"/>
                </a:lnTo>
                <a:lnTo>
                  <a:pt x="193560" y="293420"/>
                </a:lnTo>
                <a:lnTo>
                  <a:pt x="200799" y="294894"/>
                </a:lnTo>
                <a:lnTo>
                  <a:pt x="208026" y="293420"/>
                </a:lnTo>
                <a:lnTo>
                  <a:pt x="213956" y="289369"/>
                </a:lnTo>
                <a:lnTo>
                  <a:pt x="217982" y="283324"/>
                </a:lnTo>
                <a:lnTo>
                  <a:pt x="218211" y="282194"/>
                </a:lnTo>
                <a:lnTo>
                  <a:pt x="219468" y="275844"/>
                </a:lnTo>
                <a:close/>
              </a:path>
              <a:path w="401955" h="382905">
                <a:moveTo>
                  <a:pt x="250698" y="129743"/>
                </a:moveTo>
                <a:lnTo>
                  <a:pt x="246456" y="125730"/>
                </a:lnTo>
                <a:lnTo>
                  <a:pt x="217385" y="125730"/>
                </a:lnTo>
                <a:lnTo>
                  <a:pt x="213360" y="129743"/>
                </a:lnTo>
                <a:lnTo>
                  <a:pt x="213360" y="221538"/>
                </a:lnTo>
                <a:lnTo>
                  <a:pt x="217385" y="225552"/>
                </a:lnTo>
                <a:lnTo>
                  <a:pt x="246456" y="225552"/>
                </a:lnTo>
                <a:lnTo>
                  <a:pt x="250698" y="221538"/>
                </a:lnTo>
                <a:lnTo>
                  <a:pt x="250698" y="129743"/>
                </a:lnTo>
                <a:close/>
              </a:path>
              <a:path w="401955" h="382905">
                <a:moveTo>
                  <a:pt x="313194" y="79679"/>
                </a:moveTo>
                <a:lnTo>
                  <a:pt x="309003" y="75438"/>
                </a:lnTo>
                <a:lnTo>
                  <a:pt x="280060" y="75438"/>
                </a:lnTo>
                <a:lnTo>
                  <a:pt x="275856" y="79679"/>
                </a:lnTo>
                <a:lnTo>
                  <a:pt x="275856" y="221538"/>
                </a:lnTo>
                <a:lnTo>
                  <a:pt x="280060" y="225552"/>
                </a:lnTo>
                <a:lnTo>
                  <a:pt x="309003" y="225552"/>
                </a:lnTo>
                <a:lnTo>
                  <a:pt x="313194" y="221538"/>
                </a:lnTo>
                <a:lnTo>
                  <a:pt x="313194" y="79679"/>
                </a:lnTo>
                <a:close/>
              </a:path>
              <a:path w="401955" h="382905">
                <a:moveTo>
                  <a:pt x="351294" y="71551"/>
                </a:moveTo>
                <a:lnTo>
                  <a:pt x="349605" y="63322"/>
                </a:lnTo>
                <a:lnTo>
                  <a:pt x="349262" y="62826"/>
                </a:lnTo>
                <a:lnTo>
                  <a:pt x="345008" y="56565"/>
                </a:lnTo>
                <a:lnTo>
                  <a:pt x="338569" y="52247"/>
                </a:lnTo>
                <a:lnTo>
                  <a:pt x="338569" y="66852"/>
                </a:lnTo>
                <a:lnTo>
                  <a:pt x="338569" y="234899"/>
                </a:lnTo>
                <a:lnTo>
                  <a:pt x="334772" y="238925"/>
                </a:lnTo>
                <a:lnTo>
                  <a:pt x="66827" y="238925"/>
                </a:lnTo>
                <a:lnTo>
                  <a:pt x="62801" y="234899"/>
                </a:lnTo>
                <a:lnTo>
                  <a:pt x="62801" y="66852"/>
                </a:lnTo>
                <a:lnTo>
                  <a:pt x="66827" y="62826"/>
                </a:lnTo>
                <a:lnTo>
                  <a:pt x="334772" y="62826"/>
                </a:lnTo>
                <a:lnTo>
                  <a:pt x="338569" y="66852"/>
                </a:lnTo>
                <a:lnTo>
                  <a:pt x="338569" y="52247"/>
                </a:lnTo>
                <a:lnTo>
                  <a:pt x="338188" y="51981"/>
                </a:lnTo>
                <a:lnTo>
                  <a:pt x="329857" y="50292"/>
                </a:lnTo>
                <a:lnTo>
                  <a:pt x="71742" y="50292"/>
                </a:lnTo>
                <a:lnTo>
                  <a:pt x="63398" y="51981"/>
                </a:lnTo>
                <a:lnTo>
                  <a:pt x="56578" y="56565"/>
                </a:lnTo>
                <a:lnTo>
                  <a:pt x="51981" y="63322"/>
                </a:lnTo>
                <a:lnTo>
                  <a:pt x="50304" y="71551"/>
                </a:lnTo>
                <a:lnTo>
                  <a:pt x="50304" y="229984"/>
                </a:lnTo>
                <a:lnTo>
                  <a:pt x="51981" y="238340"/>
                </a:lnTo>
                <a:lnTo>
                  <a:pt x="56578" y="245173"/>
                </a:lnTo>
                <a:lnTo>
                  <a:pt x="63398" y="249770"/>
                </a:lnTo>
                <a:lnTo>
                  <a:pt x="71742" y="251460"/>
                </a:lnTo>
                <a:lnTo>
                  <a:pt x="329857" y="251460"/>
                </a:lnTo>
                <a:lnTo>
                  <a:pt x="338188" y="249770"/>
                </a:lnTo>
                <a:lnTo>
                  <a:pt x="345008" y="245173"/>
                </a:lnTo>
                <a:lnTo>
                  <a:pt x="349211" y="238925"/>
                </a:lnTo>
                <a:lnTo>
                  <a:pt x="349605" y="238340"/>
                </a:lnTo>
                <a:lnTo>
                  <a:pt x="351294" y="229984"/>
                </a:lnTo>
                <a:lnTo>
                  <a:pt x="351294" y="71551"/>
                </a:lnTo>
                <a:close/>
              </a:path>
              <a:path w="401955" h="382905">
                <a:moveTo>
                  <a:pt x="401574" y="33794"/>
                </a:moveTo>
                <a:lnTo>
                  <a:pt x="399808" y="25069"/>
                </a:lnTo>
                <a:lnTo>
                  <a:pt x="398907" y="20586"/>
                </a:lnTo>
                <a:lnTo>
                  <a:pt x="391642" y="9855"/>
                </a:lnTo>
                <a:lnTo>
                  <a:pt x="380911" y="2641"/>
                </a:lnTo>
                <a:lnTo>
                  <a:pt x="376542" y="1765"/>
                </a:lnTo>
                <a:lnTo>
                  <a:pt x="376542" y="28879"/>
                </a:lnTo>
                <a:lnTo>
                  <a:pt x="376542" y="297243"/>
                </a:lnTo>
                <a:lnTo>
                  <a:pt x="372516" y="301269"/>
                </a:lnTo>
                <a:lnTo>
                  <a:pt x="28854" y="301269"/>
                </a:lnTo>
                <a:lnTo>
                  <a:pt x="25044" y="297243"/>
                </a:lnTo>
                <a:lnTo>
                  <a:pt x="25044" y="28879"/>
                </a:lnTo>
                <a:lnTo>
                  <a:pt x="28854" y="25069"/>
                </a:lnTo>
                <a:lnTo>
                  <a:pt x="372516" y="25069"/>
                </a:lnTo>
                <a:lnTo>
                  <a:pt x="376542" y="28879"/>
                </a:lnTo>
                <a:lnTo>
                  <a:pt x="376542" y="1765"/>
                </a:lnTo>
                <a:lnTo>
                  <a:pt x="367817" y="0"/>
                </a:lnTo>
                <a:lnTo>
                  <a:pt x="33769" y="0"/>
                </a:lnTo>
                <a:lnTo>
                  <a:pt x="20662" y="2641"/>
                </a:lnTo>
                <a:lnTo>
                  <a:pt x="9918" y="9855"/>
                </a:lnTo>
                <a:lnTo>
                  <a:pt x="2667" y="20586"/>
                </a:lnTo>
                <a:lnTo>
                  <a:pt x="0" y="33794"/>
                </a:lnTo>
                <a:lnTo>
                  <a:pt x="0" y="292544"/>
                </a:lnTo>
                <a:lnTo>
                  <a:pt x="2667" y="305663"/>
                </a:lnTo>
                <a:lnTo>
                  <a:pt x="9918" y="316420"/>
                </a:lnTo>
                <a:lnTo>
                  <a:pt x="20662" y="323672"/>
                </a:lnTo>
                <a:lnTo>
                  <a:pt x="33769" y="326339"/>
                </a:lnTo>
                <a:lnTo>
                  <a:pt x="135509" y="326339"/>
                </a:lnTo>
                <a:lnTo>
                  <a:pt x="131000" y="331660"/>
                </a:lnTo>
                <a:lnTo>
                  <a:pt x="126047" y="337096"/>
                </a:lnTo>
                <a:lnTo>
                  <a:pt x="121348" y="342023"/>
                </a:lnTo>
                <a:lnTo>
                  <a:pt x="117614" y="345821"/>
                </a:lnTo>
                <a:lnTo>
                  <a:pt x="113144" y="350062"/>
                </a:lnTo>
                <a:lnTo>
                  <a:pt x="109791" y="353428"/>
                </a:lnTo>
                <a:lnTo>
                  <a:pt x="105537" y="359244"/>
                </a:lnTo>
                <a:lnTo>
                  <a:pt x="104609" y="364617"/>
                </a:lnTo>
                <a:lnTo>
                  <a:pt x="104521" y="365963"/>
                </a:lnTo>
                <a:lnTo>
                  <a:pt x="107111" y="371335"/>
                </a:lnTo>
                <a:lnTo>
                  <a:pt x="109918" y="375259"/>
                </a:lnTo>
                <a:lnTo>
                  <a:pt x="114731" y="378866"/>
                </a:lnTo>
                <a:lnTo>
                  <a:pt x="122097" y="381508"/>
                </a:lnTo>
                <a:lnTo>
                  <a:pt x="132600" y="382524"/>
                </a:lnTo>
                <a:lnTo>
                  <a:pt x="268986" y="382524"/>
                </a:lnTo>
                <a:lnTo>
                  <a:pt x="294957" y="369989"/>
                </a:lnTo>
                <a:lnTo>
                  <a:pt x="297167" y="365734"/>
                </a:lnTo>
                <a:lnTo>
                  <a:pt x="296049" y="359244"/>
                </a:lnTo>
                <a:lnTo>
                  <a:pt x="293357" y="355892"/>
                </a:lnTo>
                <a:lnTo>
                  <a:pt x="291566" y="353428"/>
                </a:lnTo>
                <a:lnTo>
                  <a:pt x="283743" y="345579"/>
                </a:lnTo>
                <a:lnTo>
                  <a:pt x="283743" y="364617"/>
                </a:lnTo>
                <a:lnTo>
                  <a:pt x="282854" y="365963"/>
                </a:lnTo>
                <a:lnTo>
                  <a:pt x="281292" y="368427"/>
                </a:lnTo>
                <a:lnTo>
                  <a:pt x="276148" y="369989"/>
                </a:lnTo>
                <a:lnTo>
                  <a:pt x="125437" y="369989"/>
                </a:lnTo>
                <a:lnTo>
                  <a:pt x="120294" y="368427"/>
                </a:lnTo>
                <a:lnTo>
                  <a:pt x="118516" y="365963"/>
                </a:lnTo>
                <a:lnTo>
                  <a:pt x="117843" y="364617"/>
                </a:lnTo>
                <a:lnTo>
                  <a:pt x="118059" y="363270"/>
                </a:lnTo>
                <a:lnTo>
                  <a:pt x="119405" y="361708"/>
                </a:lnTo>
                <a:lnTo>
                  <a:pt x="126339" y="354774"/>
                </a:lnTo>
                <a:lnTo>
                  <a:pt x="134124" y="346837"/>
                </a:lnTo>
                <a:lnTo>
                  <a:pt x="140893" y="339471"/>
                </a:lnTo>
                <a:lnTo>
                  <a:pt x="146367" y="332651"/>
                </a:lnTo>
                <a:lnTo>
                  <a:pt x="150266" y="326339"/>
                </a:lnTo>
                <a:lnTo>
                  <a:pt x="251320" y="326339"/>
                </a:lnTo>
                <a:lnTo>
                  <a:pt x="282181" y="361708"/>
                </a:lnTo>
                <a:lnTo>
                  <a:pt x="283298" y="363054"/>
                </a:lnTo>
                <a:lnTo>
                  <a:pt x="283743" y="364617"/>
                </a:lnTo>
                <a:lnTo>
                  <a:pt x="283743" y="345579"/>
                </a:lnTo>
                <a:lnTo>
                  <a:pt x="280200" y="342023"/>
                </a:lnTo>
                <a:lnTo>
                  <a:pt x="275437" y="337096"/>
                </a:lnTo>
                <a:lnTo>
                  <a:pt x="270471" y="331660"/>
                </a:lnTo>
                <a:lnTo>
                  <a:pt x="266077" y="326339"/>
                </a:lnTo>
                <a:lnTo>
                  <a:pt x="367817" y="326339"/>
                </a:lnTo>
                <a:lnTo>
                  <a:pt x="380911" y="323672"/>
                </a:lnTo>
                <a:lnTo>
                  <a:pt x="391642" y="316420"/>
                </a:lnTo>
                <a:lnTo>
                  <a:pt x="398907" y="305663"/>
                </a:lnTo>
                <a:lnTo>
                  <a:pt x="399796" y="301269"/>
                </a:lnTo>
                <a:lnTo>
                  <a:pt x="401574" y="292544"/>
                </a:lnTo>
                <a:lnTo>
                  <a:pt x="401574" y="33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86731" y="5216713"/>
            <a:ext cx="102044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4546A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Derecho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45704" y="5216713"/>
            <a:ext cx="327215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350" algn="l"/>
                <a:tab pos="701040" algn="l"/>
                <a:tab pos="2033905" algn="l"/>
                <a:tab pos="316230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e	la	co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m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uni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ión	a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ud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io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visu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al	y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72683" y="5460451"/>
            <a:ext cx="9620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publicidad.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86731" y="1134488"/>
            <a:ext cx="6680834" cy="41084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720"/>
              </a:spcBef>
            </a:pPr>
            <a:r>
              <a:rPr sz="2000" b="1" spc="-10" dirty="0">
                <a:solidFill>
                  <a:srgbClr val="026E9E"/>
                </a:solidFill>
                <a:latin typeface="Carlito"/>
                <a:cs typeface="Carlito"/>
              </a:rPr>
              <a:t>Privacidad, protección </a:t>
            </a:r>
            <a:r>
              <a:rPr sz="2000" b="1" spc="-5" dirty="0">
                <a:solidFill>
                  <a:srgbClr val="026E9E"/>
                </a:solidFill>
                <a:latin typeface="Carlito"/>
                <a:cs typeface="Carlito"/>
              </a:rPr>
              <a:t>de </a:t>
            </a:r>
            <a:r>
              <a:rPr sz="2000" b="1" spc="-15" dirty="0">
                <a:solidFill>
                  <a:srgbClr val="026E9E"/>
                </a:solidFill>
                <a:latin typeface="Carlito"/>
                <a:cs typeface="Carlito"/>
              </a:rPr>
              <a:t>datos </a:t>
            </a:r>
            <a:r>
              <a:rPr sz="2000" b="1" spc="-5" dirty="0">
                <a:solidFill>
                  <a:srgbClr val="026E9E"/>
                </a:solidFill>
                <a:latin typeface="Carlito"/>
                <a:cs typeface="Carlito"/>
              </a:rPr>
              <a:t>y seguridad de la</a:t>
            </a:r>
            <a:r>
              <a:rPr sz="2000" b="1" spc="120" dirty="0">
                <a:solidFill>
                  <a:srgbClr val="026E9E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26E9E"/>
                </a:solidFill>
                <a:latin typeface="Carlito"/>
                <a:cs typeface="Carlito"/>
              </a:rPr>
              <a:t>información</a:t>
            </a:r>
            <a:endParaRPr sz="2000">
              <a:latin typeface="Carlito"/>
              <a:cs typeface="Carlito"/>
            </a:endParaRPr>
          </a:p>
          <a:p>
            <a:pPr marL="298450" marR="2030730" indent="-28575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Adecuación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 la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normativa de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protección de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datos  (GDPR).</a:t>
            </a:r>
            <a:endParaRPr sz="1600">
              <a:latin typeface="Carlito"/>
              <a:cs typeface="Carlito"/>
            </a:endParaRPr>
          </a:p>
          <a:p>
            <a:pPr marL="298450" marR="2030095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  <a:tab pos="1209040" algn="l"/>
                <a:tab pos="1588135" algn="l"/>
                <a:tab pos="2405380" algn="l"/>
                <a:tab pos="2783840" algn="l"/>
                <a:tab pos="3101340" algn="l"/>
                <a:tab pos="4113529" algn="l"/>
                <a:tab pos="4491355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i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ste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m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s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e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Gesti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ón	de	la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Se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g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u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ri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ad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e	la 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información (ISO</a:t>
            </a:r>
            <a:r>
              <a:rPr sz="1600" b="1" spc="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27001).</a:t>
            </a:r>
            <a:endParaRPr sz="16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Tratamiento de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datos,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encargados de</a:t>
            </a:r>
            <a:r>
              <a:rPr sz="1600" b="1" spc="-3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tratamiento.</a:t>
            </a:r>
            <a:endParaRPr sz="16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Avisos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legales web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</a:t>
            </a:r>
            <a:r>
              <a:rPr sz="1600" b="1" spc="-2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aplicaciones.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4546A"/>
              </a:buClr>
              <a:buFont typeface="Arial"/>
              <a:buChar char="•"/>
            </a:pPr>
            <a:endParaRPr sz="1950">
              <a:latin typeface="Carlito"/>
              <a:cs typeface="Carlito"/>
            </a:endParaRPr>
          </a:p>
          <a:p>
            <a:pPr marL="228600">
              <a:lnSpc>
                <a:spcPct val="100000"/>
              </a:lnSpc>
            </a:pPr>
            <a:r>
              <a:rPr sz="2000" b="1" spc="-10" dirty="0">
                <a:solidFill>
                  <a:srgbClr val="FFC000"/>
                </a:solidFill>
                <a:latin typeface="Carlito"/>
                <a:cs typeface="Carlito"/>
              </a:rPr>
              <a:t>Protección </a:t>
            </a:r>
            <a:r>
              <a:rPr sz="2000" b="1" spc="-5" dirty="0">
                <a:solidFill>
                  <a:srgbClr val="FFC000"/>
                </a:solidFill>
                <a:latin typeface="Carlito"/>
                <a:cs typeface="Carlito"/>
              </a:rPr>
              <a:t>de</a:t>
            </a:r>
            <a:r>
              <a:rPr sz="2000" b="1" spc="1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C000"/>
                </a:solidFill>
                <a:latin typeface="Carlito"/>
                <a:cs typeface="Carlito"/>
              </a:rPr>
              <a:t>derechos</a:t>
            </a:r>
            <a:endParaRPr sz="2000">
              <a:latin typeface="Carlito"/>
              <a:cs typeface="Carlito"/>
            </a:endParaRPr>
          </a:p>
          <a:p>
            <a:pPr marL="297815" marR="2254250" indent="-28575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Derechos de la persona en Internet (intimidad,  responsabilidad por contenidos).</a:t>
            </a:r>
            <a:endParaRPr sz="16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Derecho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al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Olvido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 la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Reputación en</a:t>
            </a:r>
            <a:r>
              <a:rPr sz="1600" b="1" spc="-2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Internet.</a:t>
            </a:r>
            <a:endParaRPr sz="16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Derecho sobre Intangibles en entornos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digitales.</a:t>
            </a:r>
            <a:endParaRPr sz="1600">
              <a:latin typeface="Carlito"/>
              <a:cs typeface="Carlito"/>
            </a:endParaRPr>
          </a:p>
          <a:p>
            <a:pPr marL="298450" marR="2254250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  <a:tab pos="1306830" algn="l"/>
                <a:tab pos="1817370" algn="l"/>
                <a:tab pos="3790315" algn="l"/>
                <a:tab pos="4186554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De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r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600" b="1" spc="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h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o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e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t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le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co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mun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ic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cio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n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s	y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l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as 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comunicaciones</a:t>
            </a:r>
            <a:r>
              <a:rPr sz="1600" b="1" spc="-1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electrónicas.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04800" y="91528"/>
            <a:ext cx="8001634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1.2. </a:t>
            </a:r>
            <a:r>
              <a:rPr spc="-10" dirty="0"/>
              <a:t>Ámbito </a:t>
            </a:r>
            <a:r>
              <a:rPr spc="-5" dirty="0"/>
              <a:t>de actuación del </a:t>
            </a:r>
            <a:r>
              <a:rPr spc="-10" dirty="0"/>
              <a:t>Derecho</a:t>
            </a:r>
            <a:r>
              <a:rPr spc="-5" dirty="0"/>
              <a:t> </a:t>
            </a:r>
            <a:r>
              <a:rPr spc="-1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231521880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" y="2197607"/>
            <a:ext cx="2634234" cy="356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38827" y="1000798"/>
            <a:ext cx="55568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4546A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Prestación de servicios de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sociedad de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la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información</a:t>
            </a:r>
            <a:r>
              <a:rPr sz="1600" b="1" spc="3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(LSSI).</a:t>
            </a:r>
            <a:endParaRPr sz="16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Legal Web</a:t>
            </a:r>
            <a:r>
              <a:rPr sz="1600" b="1" spc="-2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Compliance.</a:t>
            </a:r>
            <a:endParaRPr sz="16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Protección del consumidor en e-commerce.</a:t>
            </a:r>
            <a:endParaRPr sz="16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Medios de pago digitales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factura electrónica.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191" y="1052029"/>
            <a:ext cx="1539875" cy="885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9ADD"/>
                </a:solidFill>
                <a:latin typeface="Carlito"/>
                <a:cs typeface="Carlito"/>
              </a:rPr>
              <a:t>e-Business.</a:t>
            </a:r>
            <a:endParaRPr sz="2000">
              <a:latin typeface="Carlito"/>
              <a:cs typeface="Carlito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50"/>
              </a:spcBef>
            </a:pPr>
            <a:r>
              <a:rPr sz="1200" b="1" spc="-10" dirty="0">
                <a:solidFill>
                  <a:srgbClr val="009ADD"/>
                </a:solidFill>
                <a:latin typeface="Carlito"/>
                <a:cs typeface="Carlito"/>
              </a:rPr>
              <a:t>(Contratación  </a:t>
            </a:r>
            <a:r>
              <a:rPr sz="1200" b="1" spc="-5" dirty="0">
                <a:solidFill>
                  <a:srgbClr val="009ADD"/>
                </a:solidFill>
                <a:latin typeface="Carlito"/>
                <a:cs typeface="Carlito"/>
              </a:rPr>
              <a:t>electrónica </a:t>
            </a:r>
            <a:r>
              <a:rPr sz="1200" b="1" dirty="0">
                <a:solidFill>
                  <a:srgbClr val="009ADD"/>
                </a:solidFill>
                <a:latin typeface="Carlito"/>
                <a:cs typeface="Carlito"/>
              </a:rPr>
              <a:t>y</a:t>
            </a:r>
            <a:r>
              <a:rPr sz="1200" b="1" spc="-80" dirty="0">
                <a:solidFill>
                  <a:srgbClr val="009ADD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009ADD"/>
                </a:solidFill>
                <a:latin typeface="Carlito"/>
                <a:cs typeface="Carlito"/>
              </a:rPr>
              <a:t>protección  de los</a:t>
            </a:r>
            <a:r>
              <a:rPr sz="1200" b="1" spc="-10" dirty="0">
                <a:solidFill>
                  <a:srgbClr val="009ADD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009ADD"/>
                </a:solidFill>
                <a:latin typeface="Carlito"/>
                <a:cs typeface="Carlito"/>
              </a:rPr>
              <a:t>consumidores)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9913" y="2103574"/>
            <a:ext cx="4071620" cy="38525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b="1" spc="-20" dirty="0">
                <a:solidFill>
                  <a:srgbClr val="17A085"/>
                </a:solidFill>
                <a:latin typeface="Carlito"/>
                <a:cs typeface="Carlito"/>
              </a:rPr>
              <a:t>Contratos</a:t>
            </a:r>
            <a:r>
              <a:rPr sz="2000" b="1" dirty="0">
                <a:solidFill>
                  <a:srgbClr val="17A085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17A085"/>
                </a:solidFill>
                <a:latin typeface="Carlito"/>
                <a:cs typeface="Carlito"/>
              </a:rPr>
              <a:t>tecnológicos</a:t>
            </a:r>
            <a:endParaRPr sz="2000">
              <a:latin typeface="Carlito"/>
              <a:cs typeface="Carlito"/>
            </a:endParaRPr>
          </a:p>
          <a:p>
            <a:pPr marL="323850" indent="-28638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23850" algn="l"/>
                <a:tab pos="324485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Confidencialidad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know-how</a:t>
            </a:r>
            <a:endParaRPr sz="1600">
              <a:latin typeface="Carlito"/>
              <a:cs typeface="Carlito"/>
            </a:endParaRPr>
          </a:p>
          <a:p>
            <a:pPr marL="323850" indent="-286385">
              <a:lnSpc>
                <a:spcPct val="100000"/>
              </a:lnSpc>
              <a:buFont typeface="Arial"/>
              <a:buChar char="•"/>
              <a:tabLst>
                <a:tab pos="323850" algn="l"/>
                <a:tab pos="324485" algn="l"/>
              </a:tabLst>
            </a:pP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Contratación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bienes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y</a:t>
            </a:r>
            <a:r>
              <a:rPr sz="1600" b="1" spc="-30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servicios</a:t>
            </a:r>
            <a:endParaRPr sz="1600">
              <a:latin typeface="Carlito"/>
              <a:cs typeface="Carlito"/>
            </a:endParaRPr>
          </a:p>
          <a:p>
            <a:pPr marL="323850" indent="-286385">
              <a:lnSpc>
                <a:spcPct val="100000"/>
              </a:lnSpc>
              <a:buFont typeface="Arial"/>
              <a:buChar char="•"/>
              <a:tabLst>
                <a:tab pos="323850" algn="l"/>
                <a:tab pos="324485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Cloud computing,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BYOD,</a:t>
            </a:r>
            <a:r>
              <a:rPr sz="1600" b="1" spc="5" dirty="0">
                <a:solidFill>
                  <a:srgbClr val="44546A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BYOA..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4546A"/>
              </a:buClr>
              <a:buFont typeface="Arial"/>
              <a:buChar char="•"/>
            </a:pPr>
            <a:endParaRPr sz="145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</a:pPr>
            <a:r>
              <a:rPr sz="2000" b="1" spc="-5" dirty="0">
                <a:solidFill>
                  <a:srgbClr val="F59B12"/>
                </a:solidFill>
                <a:latin typeface="Carlito"/>
                <a:cs typeface="Carlito"/>
              </a:rPr>
              <a:t>Prueba </a:t>
            </a:r>
            <a:r>
              <a:rPr sz="2000" b="1" spc="-10" dirty="0">
                <a:solidFill>
                  <a:srgbClr val="F59B12"/>
                </a:solidFill>
                <a:latin typeface="Carlito"/>
                <a:cs typeface="Carlito"/>
              </a:rPr>
              <a:t>electrónica </a:t>
            </a:r>
            <a:r>
              <a:rPr sz="2000" b="1" spc="-5" dirty="0">
                <a:solidFill>
                  <a:srgbClr val="F59B12"/>
                </a:solidFill>
                <a:latin typeface="Carlito"/>
                <a:cs typeface="Carlito"/>
              </a:rPr>
              <a:t>y </a:t>
            </a:r>
            <a:r>
              <a:rPr sz="2000" b="1" spc="-10" dirty="0">
                <a:solidFill>
                  <a:srgbClr val="F59B12"/>
                </a:solidFill>
                <a:latin typeface="Carlito"/>
                <a:cs typeface="Carlito"/>
              </a:rPr>
              <a:t>auditoría</a:t>
            </a:r>
            <a:r>
              <a:rPr sz="2000" b="1" spc="65" dirty="0">
                <a:solidFill>
                  <a:srgbClr val="F59B12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F59B12"/>
                </a:solidFill>
                <a:latin typeface="Carlito"/>
                <a:cs typeface="Carlito"/>
              </a:rPr>
              <a:t>forense</a:t>
            </a:r>
            <a:endParaRPr sz="2000">
              <a:latin typeface="Carlito"/>
              <a:cs typeface="Carlito"/>
            </a:endParaRPr>
          </a:p>
          <a:p>
            <a:pPr marL="386715" marR="90805" lvl="1" indent="-285750">
              <a:lnSpc>
                <a:spcPct val="100000"/>
              </a:lnSpc>
              <a:spcBef>
                <a:spcPts val="1310"/>
              </a:spcBef>
              <a:buFont typeface="Arial"/>
              <a:buChar char="•"/>
              <a:tabLst>
                <a:tab pos="386715" algn="l"/>
                <a:tab pos="3873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Regulación procesal de la prueba Forense  (preparación procesal de 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la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 prueba).</a:t>
            </a:r>
            <a:endParaRPr sz="1600">
              <a:latin typeface="Carlito"/>
              <a:cs typeface="Carlito"/>
            </a:endParaRPr>
          </a:p>
          <a:p>
            <a:pPr marL="386715" marR="91440" lvl="1" indent="-285750">
              <a:lnSpc>
                <a:spcPct val="100000"/>
              </a:lnSpc>
              <a:buFont typeface="Arial"/>
              <a:buChar char="•"/>
              <a:tabLst>
                <a:tab pos="386715" algn="l"/>
                <a:tab pos="38735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Actas de navegación, depósitos de código  fuente...</a:t>
            </a:r>
            <a:endParaRPr sz="1600">
              <a:latin typeface="Carlito"/>
              <a:cs typeface="Carlito"/>
            </a:endParaRPr>
          </a:p>
          <a:p>
            <a:pPr marL="386715" marR="90805" lvl="1" indent="-285750">
              <a:lnSpc>
                <a:spcPct val="100000"/>
              </a:lnSpc>
              <a:buFont typeface="Arial"/>
              <a:buChar char="•"/>
              <a:tabLst>
                <a:tab pos="386715" algn="l"/>
                <a:tab pos="387350" algn="l"/>
                <a:tab pos="1693545" algn="l"/>
                <a:tab pos="2954655" algn="l"/>
                <a:tab pos="3368040" algn="l"/>
              </a:tabLst>
            </a:pP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o</a:t>
            </a:r>
            <a:r>
              <a:rPr sz="1600" b="1" spc="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u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m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en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to	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el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ctró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n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ico	y	pr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u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b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 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electrónica.</a:t>
            </a:r>
            <a:endParaRPr sz="1600">
              <a:latin typeface="Carlito"/>
              <a:cs typeface="Carlito"/>
            </a:endParaRPr>
          </a:p>
          <a:p>
            <a:pPr marL="386715" marR="90805" lvl="1" indent="-285750">
              <a:lnSpc>
                <a:spcPct val="100000"/>
              </a:lnSpc>
              <a:buFont typeface="Arial"/>
              <a:buChar char="•"/>
              <a:tabLst>
                <a:tab pos="386715" algn="l"/>
                <a:tab pos="387350" algn="l"/>
                <a:tab pos="716915" algn="l"/>
                <a:tab pos="1886585" algn="l"/>
                <a:tab pos="2555240" algn="l"/>
                <a:tab pos="3168650" algn="l"/>
              </a:tabLst>
            </a:pP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La	i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nf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o</a:t>
            </a:r>
            <a:r>
              <a:rPr sz="1600" b="1" spc="5" dirty="0">
                <a:solidFill>
                  <a:srgbClr val="44546A"/>
                </a:solidFill>
                <a:latin typeface="Carlito"/>
                <a:cs typeface="Carlito"/>
              </a:rPr>
              <a:t>r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m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a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ión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d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i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gita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l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c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o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m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o	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</a:t>
            </a:r>
            <a:r>
              <a:rPr sz="1600" b="1" spc="-10" dirty="0">
                <a:solidFill>
                  <a:srgbClr val="44546A"/>
                </a:solidFill>
                <a:latin typeface="Carlito"/>
                <a:cs typeface="Carlito"/>
              </a:rPr>
              <a:t>v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iden</a:t>
            </a:r>
            <a:r>
              <a:rPr sz="1600" b="1" dirty="0">
                <a:solidFill>
                  <a:srgbClr val="44546A"/>
                </a:solidFill>
                <a:latin typeface="Carlito"/>
                <a:cs typeface="Carlito"/>
              </a:rPr>
              <a:t>cia  </a:t>
            </a:r>
            <a:r>
              <a:rPr sz="1600" b="1" spc="-5" dirty="0">
                <a:solidFill>
                  <a:srgbClr val="44546A"/>
                </a:solidFill>
                <a:latin typeface="Carlito"/>
                <a:cs typeface="Carlito"/>
              </a:rPr>
              <a:t>electrónica.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001634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1.2. </a:t>
            </a:r>
            <a:r>
              <a:rPr spc="-10" dirty="0"/>
              <a:t>Ámbito </a:t>
            </a:r>
            <a:r>
              <a:rPr spc="-5" dirty="0"/>
              <a:t>de actuación del </a:t>
            </a:r>
            <a:r>
              <a:rPr spc="-10" dirty="0"/>
              <a:t>Derecho</a:t>
            </a:r>
            <a:r>
              <a:rPr spc="-5" dirty="0"/>
              <a:t> </a:t>
            </a:r>
            <a:r>
              <a:rPr spc="-1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1839592482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2010</Words>
  <Application>Microsoft Office PowerPoint</Application>
  <PresentationFormat>Presentación en pantalla (4:3)</PresentationFormat>
  <Paragraphs>431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Calibri</vt:lpstr>
      <vt:lpstr>Carlito</vt:lpstr>
      <vt:lpstr>Times New Roman</vt:lpstr>
      <vt:lpstr>Trebuchet MS</vt:lpstr>
      <vt:lpstr>Office Theme</vt:lpstr>
      <vt:lpstr>Presentación de PowerPoint</vt:lpstr>
      <vt:lpstr>1.1. El derecho digital. Definición, conceptos básicos y  contextualización Resumen</vt:lpstr>
      <vt:lpstr>1.1. El derecho digital. Definición, conceptos básicos y  contextualización</vt:lpstr>
      <vt:lpstr>1.1. El derecho digital. Definición, conceptos básicos y  contextualización</vt:lpstr>
      <vt:lpstr>1.1. El derecho digital. Definición, conceptos básicos y  contextualización Conclusiones</vt:lpstr>
      <vt:lpstr>Presentación de PowerPoint</vt:lpstr>
      <vt:lpstr>1.2. Ámbito de actuación del Derecho Digital</vt:lpstr>
      <vt:lpstr>1.2. Ámbito de actuación del Derecho Digital</vt:lpstr>
      <vt:lpstr>1.2. Ámbito de actuación del Derecho Digital</vt:lpstr>
      <vt:lpstr>1.2. Ámbito de actuación del Derecho Digital</vt:lpstr>
      <vt:lpstr>1.2. Ámbito de actuación del Derecho Digital</vt:lpstr>
      <vt:lpstr>1.2. Ámbito de actuación del Derecho Digital</vt:lpstr>
      <vt:lpstr>1.2. Ámbito de actuación del Derecho Digital</vt:lpstr>
      <vt:lpstr>1.2. Ámbito de actuación del Derecho Digital</vt:lpstr>
      <vt:lpstr>Presentación de PowerPoint</vt:lpstr>
      <vt:lpstr>1.3 ¿Qué es el Análisis Forense Informático?</vt:lpstr>
      <vt:lpstr>1.3 ¿Qué es el Análisis Forense Informático?</vt:lpstr>
      <vt:lpstr>1.3 ¿Qué es el Análisis Forense Informático?</vt:lpstr>
      <vt:lpstr>1.3 ¿Qué es el Análisis Forense Informático?</vt:lpstr>
      <vt:lpstr>1.3 ¿Qué es el Análisis Forense Informático?</vt:lpstr>
      <vt:lpstr>1.3 ¿Qué es el Análisis Forense Informático?</vt:lpstr>
      <vt:lpstr>Presentación de PowerPoint</vt:lpstr>
      <vt:lpstr>1.4 Tipos de análisis forense</vt:lpstr>
      <vt:lpstr>1.4 Tipos de análisis forense</vt:lpstr>
      <vt:lpstr>1.4 Tipos de análisis forense</vt:lpstr>
      <vt:lpstr>1.4 Tipos de análisis forense</vt:lpstr>
      <vt:lpstr>1.4 Tipos de análisis forense</vt:lpstr>
      <vt:lpstr>Presentación de PowerPoint</vt:lpstr>
      <vt:lpstr>1.5 La evidencia digital</vt:lpstr>
      <vt:lpstr>1.5 La evidencia digital ¿Qué es y cuál es su importancia?</vt:lpstr>
      <vt:lpstr>1.5 La evidencia digital Evidencia digital vs evidencia analógica</vt:lpstr>
      <vt:lpstr>1.5 La evidencia digital Fortalezas y debilidades</vt:lpstr>
      <vt:lpstr>1.5 La evidencia digital</vt:lpstr>
      <vt:lpstr>1.5 La evidencia digital Conclusiones</vt:lpstr>
      <vt:lpstr>Presentación de PowerPoint</vt:lpstr>
      <vt:lpstr>1.6 Toma y manejo de evidencias</vt:lpstr>
      <vt:lpstr>1.6 Toma y manejo de evidencias</vt:lpstr>
      <vt:lpstr>1.6 Toma y manejo de evidencias</vt:lpstr>
      <vt:lpstr>1.6 Toma y manejo de evidencias</vt:lpstr>
      <vt:lpstr>1.6 Toma y manejo de evidencias</vt:lpstr>
      <vt:lpstr>1.6 Toma y manejo de evidencias</vt:lpstr>
      <vt:lpstr>1.6 Toma y manejo de evidencias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susanagonzalez.es</dc:title>
  <dc:creator>Susana González Ruisánchez</dc:creator>
  <cp:lastModifiedBy>Juan Carlos Valencia</cp:lastModifiedBy>
  <cp:revision>4</cp:revision>
  <dcterms:created xsi:type="dcterms:W3CDTF">2023-07-13T03:21:12Z</dcterms:created>
  <dcterms:modified xsi:type="dcterms:W3CDTF">2023-07-13T03:42:08Z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2018-04-04T00:00:00Z</vt:filetime>
  </property>
  <property fmtid="{D5CDD505-2E9C-101B-9397-08002B2CF9AE}" pid="3" name="Creator">
    <vt:lpwstr>Acrobat PDFMaker 11 para PowerPoint</vt:lpwstr>
  </property>
  <property fmtid="{D5CDD505-2E9C-101B-9397-08002B2CF9AE}" pid="4" name="LastSaved">
    <vt:filetime>2023-07-13T00:00:00Z</vt:filetime>
  </property>
</Properties>
</file>