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00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20976" y="2499180"/>
            <a:ext cx="7750047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0976" y="2499180"/>
            <a:ext cx="7746365" cy="9156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800" spc="35" dirty="0">
                <a:latin typeface="Carlito"/>
                <a:cs typeface="Carlito"/>
              </a:rPr>
              <a:t>Capturar </a:t>
            </a:r>
            <a:r>
              <a:rPr sz="5800" spc="60" dirty="0">
                <a:latin typeface="Carlito"/>
                <a:cs typeface="Carlito"/>
              </a:rPr>
              <a:t>Memoria</a:t>
            </a:r>
            <a:r>
              <a:rPr sz="5800" spc="-5" dirty="0">
                <a:latin typeface="Carlito"/>
                <a:cs typeface="Carlito"/>
              </a:rPr>
              <a:t> </a:t>
            </a:r>
            <a:r>
              <a:rPr sz="5800" spc="-25" dirty="0">
                <a:latin typeface="Carlito"/>
                <a:cs typeface="Carlito"/>
              </a:rPr>
              <a:t>Volátil</a:t>
            </a:r>
            <a:endParaRPr sz="5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9173" y="3580003"/>
            <a:ext cx="143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FTK</a:t>
            </a:r>
            <a:r>
              <a:rPr sz="2400" b="1" spc="-8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Imager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8402" y="6292534"/>
            <a:ext cx="2628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821" y="18142"/>
            <a:ext cx="11602351" cy="6839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433" y="0"/>
            <a:ext cx="1163313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27" y="27142"/>
            <a:ext cx="11571744" cy="6830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2290" y="3013836"/>
            <a:ext cx="1311910" cy="643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Carlito"/>
                <a:cs typeface="Carlito"/>
              </a:rPr>
              <a:t>F</a:t>
            </a:r>
            <a:r>
              <a:rPr sz="4000" dirty="0">
                <a:latin typeface="Carlito"/>
                <a:cs typeface="Carlito"/>
              </a:rPr>
              <a:t>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499" y="26999"/>
            <a:ext cx="11511000" cy="683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8402" y="6306821"/>
            <a:ext cx="262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Elaboró: </a:t>
            </a:r>
            <a:r>
              <a:rPr sz="1800" dirty="0">
                <a:latin typeface="Carlito"/>
                <a:cs typeface="Carlito"/>
              </a:rPr>
              <a:t>Ing. </a:t>
            </a:r>
            <a:r>
              <a:rPr sz="1800" spc="-15" dirty="0">
                <a:latin typeface="Carlito"/>
                <a:cs typeface="Carlito"/>
              </a:rPr>
              <a:t>Jefferson</a:t>
            </a:r>
            <a:r>
              <a:rPr sz="1800" spc="-10" dirty="0">
                <a:latin typeface="Carlito"/>
                <a:cs typeface="Carlito"/>
              </a:rPr>
              <a:t> Rojas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751" y="27106"/>
            <a:ext cx="11556492" cy="683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751" y="27106"/>
            <a:ext cx="11556492" cy="683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27" y="27142"/>
            <a:ext cx="11571744" cy="6830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543" y="26929"/>
            <a:ext cx="11462918" cy="6831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893" y="27214"/>
            <a:ext cx="11584216" cy="6830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865" y="27071"/>
            <a:ext cx="11532273" cy="6830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751" y="27106"/>
            <a:ext cx="11556492" cy="683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</Words>
  <Application>Microsoft Office PowerPoint</Application>
  <PresentationFormat>Panorámica</PresentationFormat>
  <Paragraphs>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Calibri</vt:lpstr>
      <vt:lpstr>Carlito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Juan Carlos Valencia</cp:lastModifiedBy>
  <cp:revision>2</cp:revision>
  <dcterms:created xsi:type="dcterms:W3CDTF">2023-07-13T03:17:46Z</dcterms:created>
  <dcterms:modified xsi:type="dcterms:W3CDTF">2023-09-07T16:53:01Z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2023-07-13T00:00:00Z</vt:filetime>
  </property>
</Properties>
</file>